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5" r:id="rId3"/>
    <p:sldId id="266" r:id="rId4"/>
    <p:sldId id="257" r:id="rId5"/>
    <p:sldId id="260" r:id="rId6"/>
    <p:sldId id="261" r:id="rId7"/>
    <p:sldId id="258" r:id="rId8"/>
    <p:sldId id="259" r:id="rId9"/>
    <p:sldId id="26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7" r:id="rId31"/>
    <p:sldId id="298" r:id="rId32"/>
    <p:sldId id="299" r:id="rId33"/>
    <p:sldId id="300" r:id="rId34"/>
    <p:sldId id="301" r:id="rId35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hyperlink" Target="https://so.csdn.net/so/search?q=CSS3&amp;spm=1001.2101.3001.7020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so.csdn.net/so/search?q=CSS3&amp;spm=1001.2101.3001.7020" TargetMode="External"/><Relationship Id="rId7" Type="http://schemas.openxmlformats.org/officeDocument/2006/relationships/image" Target="../media/image23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18DAA5-A0B3-4E45-9B9B-E2093C7ECA3C}" type="doc">
      <dgm:prSet loTypeId="urn:microsoft.com/office/officeart/2016/7/layout/LinearBlockProcessNumbered" loCatId="process" qsTypeId="urn:microsoft.com/office/officeart/2005/8/quickstyle/simple1#4" qsCatId="simple" csTypeId="urn:microsoft.com/office/officeart/2005/8/colors/colorful1#2" csCatId="colorful"/>
      <dgm:spPr/>
      <dgm:t>
        <a:bodyPr/>
        <a:lstStyle/>
        <a:p>
          <a:endParaRPr lang="en-US"/>
        </a:p>
      </dgm:t>
    </dgm:pt>
    <dgm:pt modelId="{121CA855-EAA6-4DC6-AD17-F19F7C1EDE6C}">
      <dgm:prSet/>
      <dgm:spPr/>
      <dgm:t>
        <a:bodyPr/>
        <a:lstStyle/>
        <a:p>
          <a:r>
            <a:rPr lang="en-US"/>
            <a:t>1</a:t>
          </a:r>
          <a:r>
            <a:rPr lang="zh-CN"/>
            <a:t>、有效的传递页面信息</a:t>
          </a:r>
          <a:endParaRPr lang="en-US"/>
        </a:p>
      </dgm:t>
    </dgm:pt>
    <dgm:pt modelId="{F359F59D-B648-4474-A139-72CC5B384050}" type="parTrans" cxnId="{ABDB141D-2297-4678-BBA6-B92DA02A910A}">
      <dgm:prSet/>
      <dgm:spPr/>
      <dgm:t>
        <a:bodyPr/>
        <a:lstStyle/>
        <a:p>
          <a:endParaRPr lang="en-US"/>
        </a:p>
      </dgm:t>
    </dgm:pt>
    <dgm:pt modelId="{C09D9598-4E6D-4679-9241-733BE29E509B}" type="sibTrans" cxnId="{ABDB141D-2297-4678-BBA6-B92DA02A910A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25F05AF0-00FB-40BA-B6DE-A5C221CFA5F8}">
      <dgm:prSet/>
      <dgm:spPr/>
      <dgm:t>
        <a:bodyPr/>
        <a:lstStyle/>
        <a:p>
          <a:r>
            <a:rPr lang="en-US"/>
            <a:t>2</a:t>
          </a:r>
          <a:r>
            <a:rPr lang="zh-CN"/>
            <a:t>、美化网页，页面漂亮才能吸引用户</a:t>
          </a:r>
          <a:endParaRPr lang="en-US"/>
        </a:p>
      </dgm:t>
    </dgm:pt>
    <dgm:pt modelId="{AE335EF0-459C-4DB0-99F3-B2297B1D9CCE}" type="parTrans" cxnId="{CC7A93D8-7DAA-4101-8460-2D616780B768}">
      <dgm:prSet/>
      <dgm:spPr/>
      <dgm:t>
        <a:bodyPr/>
        <a:lstStyle/>
        <a:p>
          <a:endParaRPr lang="en-US"/>
        </a:p>
      </dgm:t>
    </dgm:pt>
    <dgm:pt modelId="{2620E94E-46F9-4514-AC1E-D0642A1D2B7D}" type="sibTrans" cxnId="{CC7A93D8-7DAA-4101-8460-2D616780B768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C02FAD58-CE01-4712-8F4A-6EB7021D1BE2}">
      <dgm:prSet/>
      <dgm:spPr/>
      <dgm:t>
        <a:bodyPr/>
        <a:lstStyle/>
        <a:p>
          <a:r>
            <a:rPr lang="en-US"/>
            <a:t>3</a:t>
          </a:r>
          <a:r>
            <a:rPr lang="zh-CN"/>
            <a:t>、凸显页面的主题</a:t>
          </a:r>
          <a:endParaRPr lang="en-US"/>
        </a:p>
      </dgm:t>
    </dgm:pt>
    <dgm:pt modelId="{1CEA3067-1D21-44B2-BA97-6C1AF84BF664}" type="parTrans" cxnId="{8B5C2F25-1908-4ADF-A804-4CB83F231B2C}">
      <dgm:prSet/>
      <dgm:spPr/>
      <dgm:t>
        <a:bodyPr/>
        <a:lstStyle/>
        <a:p>
          <a:endParaRPr lang="en-US"/>
        </a:p>
      </dgm:t>
    </dgm:pt>
    <dgm:pt modelId="{E6B409D4-7F2A-4FE7-A71E-E5908DCA69A6}" type="sibTrans" cxnId="{8B5C2F25-1908-4ADF-A804-4CB83F231B2C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2EFD4EC2-9F3D-419B-ACF2-A34059F83CCE}">
      <dgm:prSet/>
      <dgm:spPr/>
      <dgm:t>
        <a:bodyPr/>
        <a:lstStyle/>
        <a:p>
          <a:r>
            <a:rPr lang="en-US"/>
            <a:t>4</a:t>
          </a:r>
          <a:r>
            <a:rPr lang="zh-CN"/>
            <a:t>、提高用户的体验</a:t>
          </a:r>
          <a:endParaRPr lang="en-US"/>
        </a:p>
      </dgm:t>
    </dgm:pt>
    <dgm:pt modelId="{8D2FAF4B-5E10-40EE-8FFD-90EE8349CED1}" type="parTrans" cxnId="{B3D40D7A-F8D9-4B5C-AB62-CDE3A81694B0}">
      <dgm:prSet/>
      <dgm:spPr/>
      <dgm:t>
        <a:bodyPr/>
        <a:lstStyle/>
        <a:p>
          <a:endParaRPr lang="en-US"/>
        </a:p>
      </dgm:t>
    </dgm:pt>
    <dgm:pt modelId="{E0107F02-8D8C-4659-8CA1-86F31E12015E}" type="sibTrans" cxnId="{B3D40D7A-F8D9-4B5C-AB62-CDE3A81694B0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8942983F-6238-D448-94BE-FDC8748B048D}" type="pres">
      <dgm:prSet presAssocID="{7E18DAA5-A0B3-4E45-9B9B-E2093C7ECA3C}" presName="Name0" presStyleCnt="0">
        <dgm:presLayoutVars>
          <dgm:animLvl val="lvl"/>
          <dgm:resizeHandles val="exact"/>
        </dgm:presLayoutVars>
      </dgm:prSet>
      <dgm:spPr/>
    </dgm:pt>
    <dgm:pt modelId="{D46599B3-0C92-FC4E-8D59-19A3D8CCF33B}" type="pres">
      <dgm:prSet presAssocID="{121CA855-EAA6-4DC6-AD17-F19F7C1EDE6C}" presName="compositeNode" presStyleCnt="0">
        <dgm:presLayoutVars>
          <dgm:bulletEnabled val="1"/>
        </dgm:presLayoutVars>
      </dgm:prSet>
      <dgm:spPr/>
    </dgm:pt>
    <dgm:pt modelId="{C109D3EC-1523-C04A-9C13-BF9B3F69CE4A}" type="pres">
      <dgm:prSet presAssocID="{121CA855-EAA6-4DC6-AD17-F19F7C1EDE6C}" presName="bgRect" presStyleLbl="alignNode1" presStyleIdx="0" presStyleCnt="4"/>
      <dgm:spPr/>
    </dgm:pt>
    <dgm:pt modelId="{43768817-592B-7746-B1FE-89378F25371D}" type="pres">
      <dgm:prSet presAssocID="{C09D9598-4E6D-4679-9241-733BE29E509B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17B512E2-0344-D044-84B3-9F56A5180536}" type="pres">
      <dgm:prSet presAssocID="{121CA855-EAA6-4DC6-AD17-F19F7C1EDE6C}" presName="nodeRect" presStyleLbl="alignNode1" presStyleIdx="0" presStyleCnt="4">
        <dgm:presLayoutVars>
          <dgm:bulletEnabled val="1"/>
        </dgm:presLayoutVars>
      </dgm:prSet>
      <dgm:spPr/>
    </dgm:pt>
    <dgm:pt modelId="{C23CA8EF-DDCE-B342-9FC0-FF5EF105A286}" type="pres">
      <dgm:prSet presAssocID="{C09D9598-4E6D-4679-9241-733BE29E509B}" presName="sibTrans" presStyleCnt="0"/>
      <dgm:spPr/>
    </dgm:pt>
    <dgm:pt modelId="{68A5F0B5-6D42-6644-A732-F83359EA979A}" type="pres">
      <dgm:prSet presAssocID="{25F05AF0-00FB-40BA-B6DE-A5C221CFA5F8}" presName="compositeNode" presStyleCnt="0">
        <dgm:presLayoutVars>
          <dgm:bulletEnabled val="1"/>
        </dgm:presLayoutVars>
      </dgm:prSet>
      <dgm:spPr/>
    </dgm:pt>
    <dgm:pt modelId="{0AF260F6-07AB-584F-BBEC-965C6CC8A6E0}" type="pres">
      <dgm:prSet presAssocID="{25F05AF0-00FB-40BA-B6DE-A5C221CFA5F8}" presName="bgRect" presStyleLbl="alignNode1" presStyleIdx="1" presStyleCnt="4"/>
      <dgm:spPr/>
    </dgm:pt>
    <dgm:pt modelId="{E740891A-578C-724C-83EC-21418E6F4693}" type="pres">
      <dgm:prSet presAssocID="{2620E94E-46F9-4514-AC1E-D0642A1D2B7D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E7222011-76FC-AB4E-8FEF-A7499511C5BF}" type="pres">
      <dgm:prSet presAssocID="{25F05AF0-00FB-40BA-B6DE-A5C221CFA5F8}" presName="nodeRect" presStyleLbl="alignNode1" presStyleIdx="1" presStyleCnt="4">
        <dgm:presLayoutVars>
          <dgm:bulletEnabled val="1"/>
        </dgm:presLayoutVars>
      </dgm:prSet>
      <dgm:spPr/>
    </dgm:pt>
    <dgm:pt modelId="{F685A5D8-8FD6-C048-84DA-FFB309515903}" type="pres">
      <dgm:prSet presAssocID="{2620E94E-46F9-4514-AC1E-D0642A1D2B7D}" presName="sibTrans" presStyleCnt="0"/>
      <dgm:spPr/>
    </dgm:pt>
    <dgm:pt modelId="{422D2604-A274-3D41-9DF7-DD0635FD5AAD}" type="pres">
      <dgm:prSet presAssocID="{C02FAD58-CE01-4712-8F4A-6EB7021D1BE2}" presName="compositeNode" presStyleCnt="0">
        <dgm:presLayoutVars>
          <dgm:bulletEnabled val="1"/>
        </dgm:presLayoutVars>
      </dgm:prSet>
      <dgm:spPr/>
    </dgm:pt>
    <dgm:pt modelId="{31EFB7D4-4AF1-F94D-A1F4-5F370AA7CB66}" type="pres">
      <dgm:prSet presAssocID="{C02FAD58-CE01-4712-8F4A-6EB7021D1BE2}" presName="bgRect" presStyleLbl="alignNode1" presStyleIdx="2" presStyleCnt="4"/>
      <dgm:spPr/>
    </dgm:pt>
    <dgm:pt modelId="{48E88557-ADE5-264A-B971-7CDC9052193B}" type="pres">
      <dgm:prSet presAssocID="{E6B409D4-7F2A-4FE7-A71E-E5908DCA69A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E9054B3-E78E-A743-8868-FA705B4CD7A6}" type="pres">
      <dgm:prSet presAssocID="{C02FAD58-CE01-4712-8F4A-6EB7021D1BE2}" presName="nodeRect" presStyleLbl="alignNode1" presStyleIdx="2" presStyleCnt="4">
        <dgm:presLayoutVars>
          <dgm:bulletEnabled val="1"/>
        </dgm:presLayoutVars>
      </dgm:prSet>
      <dgm:spPr/>
    </dgm:pt>
    <dgm:pt modelId="{2C65E5B9-36D0-0943-A253-67FF26C995ED}" type="pres">
      <dgm:prSet presAssocID="{E6B409D4-7F2A-4FE7-A71E-E5908DCA69A6}" presName="sibTrans" presStyleCnt="0"/>
      <dgm:spPr/>
    </dgm:pt>
    <dgm:pt modelId="{F4AB87E1-D26C-BF45-B6FD-9411C5029ABD}" type="pres">
      <dgm:prSet presAssocID="{2EFD4EC2-9F3D-419B-ACF2-A34059F83CCE}" presName="compositeNode" presStyleCnt="0">
        <dgm:presLayoutVars>
          <dgm:bulletEnabled val="1"/>
        </dgm:presLayoutVars>
      </dgm:prSet>
      <dgm:spPr/>
    </dgm:pt>
    <dgm:pt modelId="{A86550AD-F7FE-AF4C-9015-AC295A01F7C3}" type="pres">
      <dgm:prSet presAssocID="{2EFD4EC2-9F3D-419B-ACF2-A34059F83CCE}" presName="bgRect" presStyleLbl="alignNode1" presStyleIdx="3" presStyleCnt="4"/>
      <dgm:spPr/>
    </dgm:pt>
    <dgm:pt modelId="{05E923B0-F909-6A43-93F7-AE574A1273B5}" type="pres">
      <dgm:prSet presAssocID="{E0107F02-8D8C-4659-8CA1-86F31E12015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DD74A5B-DB9F-514D-A2D3-25129577A51A}" type="pres">
      <dgm:prSet presAssocID="{2EFD4EC2-9F3D-419B-ACF2-A34059F83CC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8459AF15-660C-BC4D-AC67-4EDC0A1EA0F9}" type="presOf" srcId="{E6B409D4-7F2A-4FE7-A71E-E5908DCA69A6}" destId="{48E88557-ADE5-264A-B971-7CDC9052193B}" srcOrd="0" destOrd="0" presId="urn:microsoft.com/office/officeart/2016/7/layout/LinearBlockProcessNumbered"/>
    <dgm:cxn modelId="{026B031A-A39D-114B-9515-230DE4DFE9BA}" type="presOf" srcId="{25F05AF0-00FB-40BA-B6DE-A5C221CFA5F8}" destId="{0AF260F6-07AB-584F-BBEC-965C6CC8A6E0}" srcOrd="0" destOrd="0" presId="urn:microsoft.com/office/officeart/2016/7/layout/LinearBlockProcessNumbered"/>
    <dgm:cxn modelId="{ABDB141D-2297-4678-BBA6-B92DA02A910A}" srcId="{7E18DAA5-A0B3-4E45-9B9B-E2093C7ECA3C}" destId="{121CA855-EAA6-4DC6-AD17-F19F7C1EDE6C}" srcOrd="0" destOrd="0" parTransId="{F359F59D-B648-4474-A139-72CC5B384050}" sibTransId="{C09D9598-4E6D-4679-9241-733BE29E509B}"/>
    <dgm:cxn modelId="{8B5C2F25-1908-4ADF-A804-4CB83F231B2C}" srcId="{7E18DAA5-A0B3-4E45-9B9B-E2093C7ECA3C}" destId="{C02FAD58-CE01-4712-8F4A-6EB7021D1BE2}" srcOrd="2" destOrd="0" parTransId="{1CEA3067-1D21-44B2-BA97-6C1AF84BF664}" sibTransId="{E6B409D4-7F2A-4FE7-A71E-E5908DCA69A6}"/>
    <dgm:cxn modelId="{3CBD4725-0D98-7749-B0FE-51A7F69374F4}" type="presOf" srcId="{2EFD4EC2-9F3D-419B-ACF2-A34059F83CCE}" destId="{A86550AD-F7FE-AF4C-9015-AC295A01F7C3}" srcOrd="0" destOrd="0" presId="urn:microsoft.com/office/officeart/2016/7/layout/LinearBlockProcessNumbered"/>
    <dgm:cxn modelId="{B1E32F26-28CC-6741-832C-05958ECE81ED}" type="presOf" srcId="{7E18DAA5-A0B3-4E45-9B9B-E2093C7ECA3C}" destId="{8942983F-6238-D448-94BE-FDC8748B048D}" srcOrd="0" destOrd="0" presId="urn:microsoft.com/office/officeart/2016/7/layout/LinearBlockProcessNumbered"/>
    <dgm:cxn modelId="{13DE2A3A-29A9-8A4F-8804-4DF94A5C1376}" type="presOf" srcId="{2EFD4EC2-9F3D-419B-ACF2-A34059F83CCE}" destId="{4DD74A5B-DB9F-514D-A2D3-25129577A51A}" srcOrd="1" destOrd="0" presId="urn:microsoft.com/office/officeart/2016/7/layout/LinearBlockProcessNumbered"/>
    <dgm:cxn modelId="{151B3743-53AF-DF42-8957-2342B0DBB2A8}" type="presOf" srcId="{C09D9598-4E6D-4679-9241-733BE29E509B}" destId="{43768817-592B-7746-B1FE-89378F25371D}" srcOrd="0" destOrd="0" presId="urn:microsoft.com/office/officeart/2016/7/layout/LinearBlockProcessNumbered"/>
    <dgm:cxn modelId="{C9115060-FCC5-1E49-A998-924C8FBABB50}" type="presOf" srcId="{2620E94E-46F9-4514-AC1E-D0642A1D2B7D}" destId="{E740891A-578C-724C-83EC-21418E6F4693}" srcOrd="0" destOrd="0" presId="urn:microsoft.com/office/officeart/2016/7/layout/LinearBlockProcessNumbered"/>
    <dgm:cxn modelId="{E273356E-D93B-FE48-BAFF-3332060DBB19}" type="presOf" srcId="{121CA855-EAA6-4DC6-AD17-F19F7C1EDE6C}" destId="{17B512E2-0344-D044-84B3-9F56A5180536}" srcOrd="1" destOrd="0" presId="urn:microsoft.com/office/officeart/2016/7/layout/LinearBlockProcessNumbered"/>
    <dgm:cxn modelId="{B3D40D7A-F8D9-4B5C-AB62-CDE3A81694B0}" srcId="{7E18DAA5-A0B3-4E45-9B9B-E2093C7ECA3C}" destId="{2EFD4EC2-9F3D-419B-ACF2-A34059F83CCE}" srcOrd="3" destOrd="0" parTransId="{8D2FAF4B-5E10-40EE-8FFD-90EE8349CED1}" sibTransId="{E0107F02-8D8C-4659-8CA1-86F31E12015E}"/>
    <dgm:cxn modelId="{953D0F82-24E8-014A-9FFA-DC165E481C7B}" type="presOf" srcId="{121CA855-EAA6-4DC6-AD17-F19F7C1EDE6C}" destId="{C109D3EC-1523-C04A-9C13-BF9B3F69CE4A}" srcOrd="0" destOrd="0" presId="urn:microsoft.com/office/officeart/2016/7/layout/LinearBlockProcessNumbered"/>
    <dgm:cxn modelId="{AF7362CB-FFAE-A547-858A-8DA117FA1C2E}" type="presOf" srcId="{C02FAD58-CE01-4712-8F4A-6EB7021D1BE2}" destId="{EE9054B3-E78E-A743-8868-FA705B4CD7A6}" srcOrd="1" destOrd="0" presId="urn:microsoft.com/office/officeart/2016/7/layout/LinearBlockProcessNumbered"/>
    <dgm:cxn modelId="{CC7A93D8-7DAA-4101-8460-2D616780B768}" srcId="{7E18DAA5-A0B3-4E45-9B9B-E2093C7ECA3C}" destId="{25F05AF0-00FB-40BA-B6DE-A5C221CFA5F8}" srcOrd="1" destOrd="0" parTransId="{AE335EF0-459C-4DB0-99F3-B2297B1D9CCE}" sibTransId="{2620E94E-46F9-4514-AC1E-D0642A1D2B7D}"/>
    <dgm:cxn modelId="{A6AD5FDB-7BFD-FE4A-A68D-CA08A119CC0A}" type="presOf" srcId="{C02FAD58-CE01-4712-8F4A-6EB7021D1BE2}" destId="{31EFB7D4-4AF1-F94D-A1F4-5F370AA7CB66}" srcOrd="0" destOrd="0" presId="urn:microsoft.com/office/officeart/2016/7/layout/LinearBlockProcessNumbered"/>
    <dgm:cxn modelId="{36373ADE-02E5-914F-9D5D-34FD06F56255}" type="presOf" srcId="{25F05AF0-00FB-40BA-B6DE-A5C221CFA5F8}" destId="{E7222011-76FC-AB4E-8FEF-A7499511C5BF}" srcOrd="1" destOrd="0" presId="urn:microsoft.com/office/officeart/2016/7/layout/LinearBlockProcessNumbered"/>
    <dgm:cxn modelId="{428B76E6-D405-8942-9DF7-EB5C84D9DE47}" type="presOf" srcId="{E0107F02-8D8C-4659-8CA1-86F31E12015E}" destId="{05E923B0-F909-6A43-93F7-AE574A1273B5}" srcOrd="0" destOrd="0" presId="urn:microsoft.com/office/officeart/2016/7/layout/LinearBlockProcessNumbered"/>
    <dgm:cxn modelId="{B6D0D069-F635-E54F-A4BD-FE6E855FF427}" type="presParOf" srcId="{8942983F-6238-D448-94BE-FDC8748B048D}" destId="{D46599B3-0C92-FC4E-8D59-19A3D8CCF33B}" srcOrd="0" destOrd="0" presId="urn:microsoft.com/office/officeart/2016/7/layout/LinearBlockProcessNumbered"/>
    <dgm:cxn modelId="{31AB9A10-8245-5542-B587-DDDC8DAD69A2}" type="presParOf" srcId="{D46599B3-0C92-FC4E-8D59-19A3D8CCF33B}" destId="{C109D3EC-1523-C04A-9C13-BF9B3F69CE4A}" srcOrd="0" destOrd="0" presId="urn:microsoft.com/office/officeart/2016/7/layout/LinearBlockProcessNumbered"/>
    <dgm:cxn modelId="{F5D94B40-927B-0D4C-88F3-D10F11D5963C}" type="presParOf" srcId="{D46599B3-0C92-FC4E-8D59-19A3D8CCF33B}" destId="{43768817-592B-7746-B1FE-89378F25371D}" srcOrd="1" destOrd="0" presId="urn:microsoft.com/office/officeart/2016/7/layout/LinearBlockProcessNumbered"/>
    <dgm:cxn modelId="{F494F7CC-DD70-434D-8AD2-520B27BB3939}" type="presParOf" srcId="{D46599B3-0C92-FC4E-8D59-19A3D8CCF33B}" destId="{17B512E2-0344-D044-84B3-9F56A5180536}" srcOrd="2" destOrd="0" presId="urn:microsoft.com/office/officeart/2016/7/layout/LinearBlockProcessNumbered"/>
    <dgm:cxn modelId="{778D476D-49D4-2F47-B8F1-6490F1BB142B}" type="presParOf" srcId="{8942983F-6238-D448-94BE-FDC8748B048D}" destId="{C23CA8EF-DDCE-B342-9FC0-FF5EF105A286}" srcOrd="1" destOrd="0" presId="urn:microsoft.com/office/officeart/2016/7/layout/LinearBlockProcessNumbered"/>
    <dgm:cxn modelId="{FB592AC4-3EC7-474B-BF1D-93425051FC9A}" type="presParOf" srcId="{8942983F-6238-D448-94BE-FDC8748B048D}" destId="{68A5F0B5-6D42-6644-A732-F83359EA979A}" srcOrd="2" destOrd="0" presId="urn:microsoft.com/office/officeart/2016/7/layout/LinearBlockProcessNumbered"/>
    <dgm:cxn modelId="{EC76E2BE-655A-7B49-A969-B08C1A3D2E68}" type="presParOf" srcId="{68A5F0B5-6D42-6644-A732-F83359EA979A}" destId="{0AF260F6-07AB-584F-BBEC-965C6CC8A6E0}" srcOrd="0" destOrd="0" presId="urn:microsoft.com/office/officeart/2016/7/layout/LinearBlockProcessNumbered"/>
    <dgm:cxn modelId="{B1227E4E-CE38-F94E-85B5-70077F08122B}" type="presParOf" srcId="{68A5F0B5-6D42-6644-A732-F83359EA979A}" destId="{E740891A-578C-724C-83EC-21418E6F4693}" srcOrd="1" destOrd="0" presId="urn:microsoft.com/office/officeart/2016/7/layout/LinearBlockProcessNumbered"/>
    <dgm:cxn modelId="{0F73A61F-AC07-A444-9D22-0DB562598D30}" type="presParOf" srcId="{68A5F0B5-6D42-6644-A732-F83359EA979A}" destId="{E7222011-76FC-AB4E-8FEF-A7499511C5BF}" srcOrd="2" destOrd="0" presId="urn:microsoft.com/office/officeart/2016/7/layout/LinearBlockProcessNumbered"/>
    <dgm:cxn modelId="{FC31B2C6-E78C-F14F-811C-732E390BFFC0}" type="presParOf" srcId="{8942983F-6238-D448-94BE-FDC8748B048D}" destId="{F685A5D8-8FD6-C048-84DA-FFB309515903}" srcOrd="3" destOrd="0" presId="urn:microsoft.com/office/officeart/2016/7/layout/LinearBlockProcessNumbered"/>
    <dgm:cxn modelId="{C2D707FE-CFC5-DE44-AE35-16501532FEAB}" type="presParOf" srcId="{8942983F-6238-D448-94BE-FDC8748B048D}" destId="{422D2604-A274-3D41-9DF7-DD0635FD5AAD}" srcOrd="4" destOrd="0" presId="urn:microsoft.com/office/officeart/2016/7/layout/LinearBlockProcessNumbered"/>
    <dgm:cxn modelId="{8BA00795-0696-0145-853D-8B69C279A38A}" type="presParOf" srcId="{422D2604-A274-3D41-9DF7-DD0635FD5AAD}" destId="{31EFB7D4-4AF1-F94D-A1F4-5F370AA7CB66}" srcOrd="0" destOrd="0" presId="urn:microsoft.com/office/officeart/2016/7/layout/LinearBlockProcessNumbered"/>
    <dgm:cxn modelId="{21314967-70A9-5541-8B2E-EE6F751B3D1F}" type="presParOf" srcId="{422D2604-A274-3D41-9DF7-DD0635FD5AAD}" destId="{48E88557-ADE5-264A-B971-7CDC9052193B}" srcOrd="1" destOrd="0" presId="urn:microsoft.com/office/officeart/2016/7/layout/LinearBlockProcessNumbered"/>
    <dgm:cxn modelId="{E3C37C50-2AE0-FC43-BC2D-B854B6CB8941}" type="presParOf" srcId="{422D2604-A274-3D41-9DF7-DD0635FD5AAD}" destId="{EE9054B3-E78E-A743-8868-FA705B4CD7A6}" srcOrd="2" destOrd="0" presId="urn:microsoft.com/office/officeart/2016/7/layout/LinearBlockProcessNumbered"/>
    <dgm:cxn modelId="{7D3A640A-66FA-7047-9F4F-1E3F8925EDB9}" type="presParOf" srcId="{8942983F-6238-D448-94BE-FDC8748B048D}" destId="{2C65E5B9-36D0-0943-A253-67FF26C995ED}" srcOrd="5" destOrd="0" presId="urn:microsoft.com/office/officeart/2016/7/layout/LinearBlockProcessNumbered"/>
    <dgm:cxn modelId="{F2D2BE5F-A8AD-D640-99E5-68CE2D464F80}" type="presParOf" srcId="{8942983F-6238-D448-94BE-FDC8748B048D}" destId="{F4AB87E1-D26C-BF45-B6FD-9411C5029ABD}" srcOrd="6" destOrd="0" presId="urn:microsoft.com/office/officeart/2016/7/layout/LinearBlockProcessNumbered"/>
    <dgm:cxn modelId="{55C98E28-1E67-6F48-958D-E751CE08F7E8}" type="presParOf" srcId="{F4AB87E1-D26C-BF45-B6FD-9411C5029ABD}" destId="{A86550AD-F7FE-AF4C-9015-AC295A01F7C3}" srcOrd="0" destOrd="0" presId="urn:microsoft.com/office/officeart/2016/7/layout/LinearBlockProcessNumbered"/>
    <dgm:cxn modelId="{DAB0F50A-8B89-674D-A90A-FB4FD7D3E654}" type="presParOf" srcId="{F4AB87E1-D26C-BF45-B6FD-9411C5029ABD}" destId="{05E923B0-F909-6A43-93F7-AE574A1273B5}" srcOrd="1" destOrd="0" presId="urn:microsoft.com/office/officeart/2016/7/layout/LinearBlockProcessNumbered"/>
    <dgm:cxn modelId="{136FB7E1-F060-6942-B66E-68B3EEFD3FAF}" type="presParOf" srcId="{F4AB87E1-D26C-BF45-B6FD-9411C5029ABD}" destId="{4DD74A5B-DB9F-514D-A2D3-25129577A51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BE4F17-4FA0-4C78-8B54-E23774BB6569}" type="doc">
      <dgm:prSet loTypeId="urn:microsoft.com/office/officeart/2018/2/layout/IconVerticalSolidList" loCatId="icon" qsTypeId="urn:microsoft.com/office/officeart/2005/8/quickstyle/simple1#5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822FDD13-431D-48D0-895D-CD4F4DBC7538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zh-CN"/>
            <a:t>前端页面内容采取</a:t>
          </a:r>
          <a:r>
            <a:rPr kumimoji="1" lang="en-US"/>
            <a:t>html5+css3</a:t>
          </a:r>
          <a:r>
            <a:rPr kumimoji="1" lang="zh-CN"/>
            <a:t>的</a:t>
          </a:r>
          <a:r>
            <a:rPr kumimoji="1" lang="en-US"/>
            <a:t>Web</a:t>
          </a:r>
          <a:r>
            <a:rPr kumimoji="1" lang="zh-CN"/>
            <a:t>前端开发技术，进行前端的网页设计；</a:t>
          </a:r>
          <a:r>
            <a:rPr lang="en-US"/>
            <a:t>HTML</a:t>
          </a:r>
          <a:r>
            <a:rPr lang="zh-CN"/>
            <a:t>是构成网页所必须使用的主要语言。它可以用来设计网页格式，内容和显示效果。 </a:t>
          </a:r>
          <a:r>
            <a:rPr lang="en-US">
              <a:hlinkClick xmlns:r="http://schemas.openxmlformats.org/officeDocument/2006/relationships" r:id="rId1"/>
            </a:rPr>
            <a:t>CSS3</a:t>
          </a:r>
          <a:r>
            <a:rPr lang="zh-CN"/>
            <a:t>使用该语言来控制网页的显示。</a:t>
          </a:r>
          <a:endParaRPr lang="en-US"/>
        </a:p>
      </dgm:t>
    </dgm:pt>
    <dgm:pt modelId="{61CE1EBF-8A11-4973-994F-A2E66D686DEB}" type="parTrans" cxnId="{47FFFB6B-8487-475D-B77F-AF682CE3176F}">
      <dgm:prSet/>
      <dgm:spPr/>
      <dgm:t>
        <a:bodyPr/>
        <a:lstStyle/>
        <a:p>
          <a:endParaRPr lang="en-US"/>
        </a:p>
      </dgm:t>
    </dgm:pt>
    <dgm:pt modelId="{1FAC2D3F-FA44-42B2-AFE2-B8D3BE855D89}" type="sibTrans" cxnId="{47FFFB6B-8487-475D-B77F-AF682CE3176F}">
      <dgm:prSet/>
      <dgm:spPr/>
      <dgm:t>
        <a:bodyPr/>
        <a:lstStyle/>
        <a:p>
          <a:endParaRPr lang="en-US"/>
        </a:p>
      </dgm:t>
    </dgm:pt>
    <dgm:pt modelId="{F54EC5CD-EAE9-41DF-86CF-B29B6A4F2098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可以实现多种媒体载体设计</a:t>
          </a:r>
          <a:endParaRPr lang="en-US"/>
        </a:p>
      </dgm:t>
    </dgm:pt>
    <dgm:pt modelId="{8787ED8D-4CEE-48B0-923D-084EB5B47E9F}" type="parTrans" cxnId="{F82E46CA-553B-466C-9711-85F3A03229F2}">
      <dgm:prSet/>
      <dgm:spPr/>
      <dgm:t>
        <a:bodyPr/>
        <a:lstStyle/>
        <a:p>
          <a:endParaRPr lang="en-US"/>
        </a:p>
      </dgm:t>
    </dgm:pt>
    <dgm:pt modelId="{EEA784F8-568D-4D52-9297-9C7A69BDC98F}" type="sibTrans" cxnId="{F82E46CA-553B-466C-9711-85F3A03229F2}">
      <dgm:prSet/>
      <dgm:spPr/>
      <dgm:t>
        <a:bodyPr/>
        <a:lstStyle/>
        <a:p>
          <a:endParaRPr lang="en-US"/>
        </a:p>
      </dgm:t>
    </dgm:pt>
    <dgm:pt modelId="{0F25703B-8172-45AD-97E8-FA0D71E51E88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可以提供丰富的应用程序界面</a:t>
          </a:r>
          <a:endParaRPr lang="en-US"/>
        </a:p>
      </dgm:t>
    </dgm:pt>
    <dgm:pt modelId="{35A2D0A3-4BB5-43F8-927B-DD1A5DC3CE4F}" type="parTrans" cxnId="{29B94716-F135-413B-B442-7CF0C833F7AF}">
      <dgm:prSet/>
      <dgm:spPr/>
      <dgm:t>
        <a:bodyPr/>
        <a:lstStyle/>
        <a:p>
          <a:endParaRPr lang="en-US"/>
        </a:p>
      </dgm:t>
    </dgm:pt>
    <dgm:pt modelId="{D6138060-9106-4381-98A6-5AAE342E5AF0}" type="sibTrans" cxnId="{29B94716-F135-413B-B442-7CF0C833F7AF}">
      <dgm:prSet/>
      <dgm:spPr/>
      <dgm:t>
        <a:bodyPr/>
        <a:lstStyle/>
        <a:p>
          <a:endParaRPr lang="en-US"/>
        </a:p>
      </dgm:t>
    </dgm:pt>
    <dgm:pt modelId="{EE8078DB-46C7-4D38-9F58-DF622366551D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可以实现语义属性和标签更新处理</a:t>
          </a:r>
          <a:endParaRPr lang="en-US"/>
        </a:p>
      </dgm:t>
    </dgm:pt>
    <dgm:pt modelId="{BCA89EA8-B3B8-4747-B9DC-0BDF305240AA}" type="parTrans" cxnId="{D8BB9623-F6E7-4E0E-85F8-A57E4D8A251F}">
      <dgm:prSet/>
      <dgm:spPr/>
      <dgm:t>
        <a:bodyPr/>
        <a:lstStyle/>
        <a:p>
          <a:endParaRPr lang="en-US"/>
        </a:p>
      </dgm:t>
    </dgm:pt>
    <dgm:pt modelId="{BC01C3F1-E796-477C-83C9-0F149F6DD87C}" type="sibTrans" cxnId="{D8BB9623-F6E7-4E0E-85F8-A57E4D8A251F}">
      <dgm:prSet/>
      <dgm:spPr/>
      <dgm:t>
        <a:bodyPr/>
        <a:lstStyle/>
        <a:p>
          <a:endParaRPr lang="en-US"/>
        </a:p>
      </dgm:t>
    </dgm:pt>
    <dgm:pt modelId="{11E74D05-1EB8-4DD2-8AA9-EB5AF3020C2E}" type="pres">
      <dgm:prSet presAssocID="{2EBE4F17-4FA0-4C78-8B54-E23774BB6569}" presName="root" presStyleCnt="0">
        <dgm:presLayoutVars>
          <dgm:dir/>
          <dgm:resizeHandles val="exact"/>
        </dgm:presLayoutVars>
      </dgm:prSet>
      <dgm:spPr/>
    </dgm:pt>
    <dgm:pt modelId="{ECA6A41E-47D3-47FC-A659-F318093284DD}" type="pres">
      <dgm:prSet presAssocID="{822FDD13-431D-48D0-895D-CD4F4DBC7538}" presName="compNode" presStyleCnt="0"/>
      <dgm:spPr/>
    </dgm:pt>
    <dgm:pt modelId="{C8ADC91C-7752-43FA-9657-4D3AD1F40233}" type="pres">
      <dgm:prSet presAssocID="{822FDD13-431D-48D0-895D-CD4F4DBC7538}" presName="bgRect" presStyleLbl="bgShp" presStyleIdx="0" presStyleCnt="4"/>
      <dgm:spPr/>
    </dgm:pt>
    <dgm:pt modelId="{11C5FF4F-40E5-4936-89E0-902A0ABC3837}" type="pres">
      <dgm:prSet presAssocID="{822FDD13-431D-48D0-895D-CD4F4DBC7538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</dgm:pt>
    <dgm:pt modelId="{964C44AE-C849-465F-B22B-BA7DF6BA4F1E}" type="pres">
      <dgm:prSet presAssocID="{822FDD13-431D-48D0-895D-CD4F4DBC7538}" presName="spaceRect" presStyleCnt="0"/>
      <dgm:spPr/>
    </dgm:pt>
    <dgm:pt modelId="{D68E317B-EADB-49C0-A940-AD70402E3C35}" type="pres">
      <dgm:prSet presAssocID="{822FDD13-431D-48D0-895D-CD4F4DBC7538}" presName="parTx" presStyleLbl="revTx" presStyleIdx="0" presStyleCnt="4">
        <dgm:presLayoutVars>
          <dgm:chMax val="0"/>
          <dgm:chPref val="0"/>
        </dgm:presLayoutVars>
      </dgm:prSet>
      <dgm:spPr/>
    </dgm:pt>
    <dgm:pt modelId="{4034684B-10D3-461D-86F1-F9A5B7154BAD}" type="pres">
      <dgm:prSet presAssocID="{1FAC2D3F-FA44-42B2-AFE2-B8D3BE855D89}" presName="sibTrans" presStyleCnt="0"/>
      <dgm:spPr/>
    </dgm:pt>
    <dgm:pt modelId="{C52D7577-E207-49AE-83AD-BC2949D06143}" type="pres">
      <dgm:prSet presAssocID="{F54EC5CD-EAE9-41DF-86CF-B29B6A4F2098}" presName="compNode" presStyleCnt="0"/>
      <dgm:spPr/>
    </dgm:pt>
    <dgm:pt modelId="{E346339A-689E-4A86-AA2C-4C38009A8D2B}" type="pres">
      <dgm:prSet presAssocID="{F54EC5CD-EAE9-41DF-86CF-B29B6A4F2098}" presName="bgRect" presStyleLbl="bgShp" presStyleIdx="1" presStyleCnt="4"/>
      <dgm:spPr/>
    </dgm:pt>
    <dgm:pt modelId="{41540A0B-3A18-49E5-9A19-35875E3CD898}" type="pres">
      <dgm:prSet presAssocID="{F54EC5CD-EAE9-41DF-86CF-B29B6A4F2098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</dgm:pt>
    <dgm:pt modelId="{36F26059-4B6C-4950-A534-3DD5158C34ED}" type="pres">
      <dgm:prSet presAssocID="{F54EC5CD-EAE9-41DF-86CF-B29B6A4F2098}" presName="spaceRect" presStyleCnt="0"/>
      <dgm:spPr/>
    </dgm:pt>
    <dgm:pt modelId="{E1A0E440-DCCF-4B11-8EBA-2046A604E227}" type="pres">
      <dgm:prSet presAssocID="{F54EC5CD-EAE9-41DF-86CF-B29B6A4F2098}" presName="parTx" presStyleLbl="revTx" presStyleIdx="1" presStyleCnt="4">
        <dgm:presLayoutVars>
          <dgm:chMax val="0"/>
          <dgm:chPref val="0"/>
        </dgm:presLayoutVars>
      </dgm:prSet>
      <dgm:spPr/>
    </dgm:pt>
    <dgm:pt modelId="{22267161-F518-40C9-851B-FF2E9AB4E3EB}" type="pres">
      <dgm:prSet presAssocID="{EEA784F8-568D-4D52-9297-9C7A69BDC98F}" presName="sibTrans" presStyleCnt="0"/>
      <dgm:spPr/>
    </dgm:pt>
    <dgm:pt modelId="{0617E8BE-01B8-492F-AEBD-D7AEC0E3A1A1}" type="pres">
      <dgm:prSet presAssocID="{0F25703B-8172-45AD-97E8-FA0D71E51E88}" presName="compNode" presStyleCnt="0"/>
      <dgm:spPr/>
    </dgm:pt>
    <dgm:pt modelId="{604DB985-3B54-4613-8EB6-431EDB9EC069}" type="pres">
      <dgm:prSet presAssocID="{0F25703B-8172-45AD-97E8-FA0D71E51E88}" presName="bgRect" presStyleLbl="bgShp" presStyleIdx="2" presStyleCnt="4"/>
      <dgm:spPr/>
    </dgm:pt>
    <dgm:pt modelId="{88EF1075-CB87-4FB4-9F78-691263537FA9}" type="pres">
      <dgm:prSet presAssocID="{0F25703B-8172-45AD-97E8-FA0D71E51E88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</dgm:pt>
    <dgm:pt modelId="{14A46880-9EFA-4E9A-9A12-3EF553034144}" type="pres">
      <dgm:prSet presAssocID="{0F25703B-8172-45AD-97E8-FA0D71E51E88}" presName="spaceRect" presStyleCnt="0"/>
      <dgm:spPr/>
    </dgm:pt>
    <dgm:pt modelId="{7E77AB95-4D0C-4652-A7E5-DA7CD4E551B4}" type="pres">
      <dgm:prSet presAssocID="{0F25703B-8172-45AD-97E8-FA0D71E51E88}" presName="parTx" presStyleLbl="revTx" presStyleIdx="2" presStyleCnt="4">
        <dgm:presLayoutVars>
          <dgm:chMax val="0"/>
          <dgm:chPref val="0"/>
        </dgm:presLayoutVars>
      </dgm:prSet>
      <dgm:spPr/>
    </dgm:pt>
    <dgm:pt modelId="{A7C8F572-60BF-4373-A5A6-867393279CD9}" type="pres">
      <dgm:prSet presAssocID="{D6138060-9106-4381-98A6-5AAE342E5AF0}" presName="sibTrans" presStyleCnt="0"/>
      <dgm:spPr/>
    </dgm:pt>
    <dgm:pt modelId="{14A9D30E-1641-41E7-B924-0F534D260079}" type="pres">
      <dgm:prSet presAssocID="{EE8078DB-46C7-4D38-9F58-DF622366551D}" presName="compNode" presStyleCnt="0"/>
      <dgm:spPr/>
    </dgm:pt>
    <dgm:pt modelId="{4C265741-7F8E-44C7-84FC-E40C0BB92F5A}" type="pres">
      <dgm:prSet presAssocID="{EE8078DB-46C7-4D38-9F58-DF622366551D}" presName="bgRect" presStyleLbl="bgShp" presStyleIdx="3" presStyleCnt="4"/>
      <dgm:spPr/>
    </dgm:pt>
    <dgm:pt modelId="{87833457-072C-43AB-9F78-D09A3BF295A1}" type="pres">
      <dgm:prSet presAssocID="{EE8078DB-46C7-4D38-9F58-DF622366551D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</dgm:pt>
    <dgm:pt modelId="{9620AB4E-A8A2-4714-AAA6-163149BD2649}" type="pres">
      <dgm:prSet presAssocID="{EE8078DB-46C7-4D38-9F58-DF622366551D}" presName="spaceRect" presStyleCnt="0"/>
      <dgm:spPr/>
    </dgm:pt>
    <dgm:pt modelId="{C6CC9617-B21E-4D8E-8A56-9AB605C63033}" type="pres">
      <dgm:prSet presAssocID="{EE8078DB-46C7-4D38-9F58-DF622366551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B94716-F135-413B-B442-7CF0C833F7AF}" srcId="{2EBE4F17-4FA0-4C78-8B54-E23774BB6569}" destId="{0F25703B-8172-45AD-97E8-FA0D71E51E88}" srcOrd="2" destOrd="0" parTransId="{35A2D0A3-4BB5-43F8-927B-DD1A5DC3CE4F}" sibTransId="{D6138060-9106-4381-98A6-5AAE342E5AF0}"/>
    <dgm:cxn modelId="{D8BB9623-F6E7-4E0E-85F8-A57E4D8A251F}" srcId="{2EBE4F17-4FA0-4C78-8B54-E23774BB6569}" destId="{EE8078DB-46C7-4D38-9F58-DF622366551D}" srcOrd="3" destOrd="0" parTransId="{BCA89EA8-B3B8-4747-B9DC-0BDF305240AA}" sibTransId="{BC01C3F1-E796-477C-83C9-0F149F6DD87C}"/>
    <dgm:cxn modelId="{025F5548-5383-44F0-B961-11BB97C63B6D}" type="presOf" srcId="{EE8078DB-46C7-4D38-9F58-DF622366551D}" destId="{C6CC9617-B21E-4D8E-8A56-9AB605C63033}" srcOrd="0" destOrd="0" presId="urn:microsoft.com/office/officeart/2018/2/layout/IconVerticalSolidList"/>
    <dgm:cxn modelId="{127A7E68-17DA-48E4-918F-0DBC88425F66}" type="presOf" srcId="{F54EC5CD-EAE9-41DF-86CF-B29B6A4F2098}" destId="{E1A0E440-DCCF-4B11-8EBA-2046A604E227}" srcOrd="0" destOrd="0" presId="urn:microsoft.com/office/officeart/2018/2/layout/IconVerticalSolidList"/>
    <dgm:cxn modelId="{47FFFB6B-8487-475D-B77F-AF682CE3176F}" srcId="{2EBE4F17-4FA0-4C78-8B54-E23774BB6569}" destId="{822FDD13-431D-48D0-895D-CD4F4DBC7538}" srcOrd="0" destOrd="0" parTransId="{61CE1EBF-8A11-4973-994F-A2E66D686DEB}" sibTransId="{1FAC2D3F-FA44-42B2-AFE2-B8D3BE855D89}"/>
    <dgm:cxn modelId="{1541D599-7669-4B35-AB3C-9B8BBF892DEE}" type="presOf" srcId="{2EBE4F17-4FA0-4C78-8B54-E23774BB6569}" destId="{11E74D05-1EB8-4DD2-8AA9-EB5AF3020C2E}" srcOrd="0" destOrd="0" presId="urn:microsoft.com/office/officeart/2018/2/layout/IconVerticalSolidList"/>
    <dgm:cxn modelId="{108506C7-CDF6-4572-9011-0C4457B7F9BA}" type="presOf" srcId="{0F25703B-8172-45AD-97E8-FA0D71E51E88}" destId="{7E77AB95-4D0C-4652-A7E5-DA7CD4E551B4}" srcOrd="0" destOrd="0" presId="urn:microsoft.com/office/officeart/2018/2/layout/IconVerticalSolidList"/>
    <dgm:cxn modelId="{F82E46CA-553B-466C-9711-85F3A03229F2}" srcId="{2EBE4F17-4FA0-4C78-8B54-E23774BB6569}" destId="{F54EC5CD-EAE9-41DF-86CF-B29B6A4F2098}" srcOrd="1" destOrd="0" parTransId="{8787ED8D-4CEE-48B0-923D-084EB5B47E9F}" sibTransId="{EEA784F8-568D-4D52-9297-9C7A69BDC98F}"/>
    <dgm:cxn modelId="{09A15BFA-2BBE-4A00-8F9F-8C8C7462A2BB}" type="presOf" srcId="{822FDD13-431D-48D0-895D-CD4F4DBC7538}" destId="{D68E317B-EADB-49C0-A940-AD70402E3C35}" srcOrd="0" destOrd="0" presId="urn:microsoft.com/office/officeart/2018/2/layout/IconVerticalSolidList"/>
    <dgm:cxn modelId="{7B52AFE5-D17A-40D3-A7D4-78A4999C5382}" type="presParOf" srcId="{11E74D05-1EB8-4DD2-8AA9-EB5AF3020C2E}" destId="{ECA6A41E-47D3-47FC-A659-F318093284DD}" srcOrd="0" destOrd="0" presId="urn:microsoft.com/office/officeart/2018/2/layout/IconVerticalSolidList"/>
    <dgm:cxn modelId="{CC112906-20B7-4B65-9FED-AF0F2B091D34}" type="presParOf" srcId="{ECA6A41E-47D3-47FC-A659-F318093284DD}" destId="{C8ADC91C-7752-43FA-9657-4D3AD1F40233}" srcOrd="0" destOrd="0" presId="urn:microsoft.com/office/officeart/2018/2/layout/IconVerticalSolidList"/>
    <dgm:cxn modelId="{CE3057DF-DD2E-415E-A742-FD00708CA088}" type="presParOf" srcId="{ECA6A41E-47D3-47FC-A659-F318093284DD}" destId="{11C5FF4F-40E5-4936-89E0-902A0ABC3837}" srcOrd="1" destOrd="0" presId="urn:microsoft.com/office/officeart/2018/2/layout/IconVerticalSolidList"/>
    <dgm:cxn modelId="{45DC03AA-DA9D-4355-A4EF-939371D70803}" type="presParOf" srcId="{ECA6A41E-47D3-47FC-A659-F318093284DD}" destId="{964C44AE-C849-465F-B22B-BA7DF6BA4F1E}" srcOrd="2" destOrd="0" presId="urn:microsoft.com/office/officeart/2018/2/layout/IconVerticalSolidList"/>
    <dgm:cxn modelId="{E77D4FBB-A78F-4E4C-B202-C047E54FEE65}" type="presParOf" srcId="{ECA6A41E-47D3-47FC-A659-F318093284DD}" destId="{D68E317B-EADB-49C0-A940-AD70402E3C35}" srcOrd="3" destOrd="0" presId="urn:microsoft.com/office/officeart/2018/2/layout/IconVerticalSolidList"/>
    <dgm:cxn modelId="{EC4798FA-C6DF-435A-9CF4-9863AAEA667D}" type="presParOf" srcId="{11E74D05-1EB8-4DD2-8AA9-EB5AF3020C2E}" destId="{4034684B-10D3-461D-86F1-F9A5B7154BAD}" srcOrd="1" destOrd="0" presId="urn:microsoft.com/office/officeart/2018/2/layout/IconVerticalSolidList"/>
    <dgm:cxn modelId="{98460330-C9BF-4902-8FBF-DDDE7ECC510A}" type="presParOf" srcId="{11E74D05-1EB8-4DD2-8AA9-EB5AF3020C2E}" destId="{C52D7577-E207-49AE-83AD-BC2949D06143}" srcOrd="2" destOrd="0" presId="urn:microsoft.com/office/officeart/2018/2/layout/IconVerticalSolidList"/>
    <dgm:cxn modelId="{D526B5F2-0865-4232-B3C5-0F6340C26ADF}" type="presParOf" srcId="{C52D7577-E207-49AE-83AD-BC2949D06143}" destId="{E346339A-689E-4A86-AA2C-4C38009A8D2B}" srcOrd="0" destOrd="0" presId="urn:microsoft.com/office/officeart/2018/2/layout/IconVerticalSolidList"/>
    <dgm:cxn modelId="{B395E88F-93C8-4714-82EC-8F707218F6A6}" type="presParOf" srcId="{C52D7577-E207-49AE-83AD-BC2949D06143}" destId="{41540A0B-3A18-49E5-9A19-35875E3CD898}" srcOrd="1" destOrd="0" presId="urn:microsoft.com/office/officeart/2018/2/layout/IconVerticalSolidList"/>
    <dgm:cxn modelId="{AEBF4D04-30A2-43A7-9CF7-360C3213EA60}" type="presParOf" srcId="{C52D7577-E207-49AE-83AD-BC2949D06143}" destId="{36F26059-4B6C-4950-A534-3DD5158C34ED}" srcOrd="2" destOrd="0" presId="urn:microsoft.com/office/officeart/2018/2/layout/IconVerticalSolidList"/>
    <dgm:cxn modelId="{4FC349AD-3079-40DB-8CAD-0A3A26337B90}" type="presParOf" srcId="{C52D7577-E207-49AE-83AD-BC2949D06143}" destId="{E1A0E440-DCCF-4B11-8EBA-2046A604E227}" srcOrd="3" destOrd="0" presId="urn:microsoft.com/office/officeart/2018/2/layout/IconVerticalSolidList"/>
    <dgm:cxn modelId="{BB088F41-1733-4CE4-B759-8BAE9E91136F}" type="presParOf" srcId="{11E74D05-1EB8-4DD2-8AA9-EB5AF3020C2E}" destId="{22267161-F518-40C9-851B-FF2E9AB4E3EB}" srcOrd="3" destOrd="0" presId="urn:microsoft.com/office/officeart/2018/2/layout/IconVerticalSolidList"/>
    <dgm:cxn modelId="{6F1085E4-B00B-43BC-8F2C-3B8C807B89EA}" type="presParOf" srcId="{11E74D05-1EB8-4DD2-8AA9-EB5AF3020C2E}" destId="{0617E8BE-01B8-492F-AEBD-D7AEC0E3A1A1}" srcOrd="4" destOrd="0" presId="urn:microsoft.com/office/officeart/2018/2/layout/IconVerticalSolidList"/>
    <dgm:cxn modelId="{A3657C32-24A0-4BE8-BDF0-49BB8524B8AC}" type="presParOf" srcId="{0617E8BE-01B8-492F-AEBD-D7AEC0E3A1A1}" destId="{604DB985-3B54-4613-8EB6-431EDB9EC069}" srcOrd="0" destOrd="0" presId="urn:microsoft.com/office/officeart/2018/2/layout/IconVerticalSolidList"/>
    <dgm:cxn modelId="{AFAF894F-43E7-4C0C-944E-DB19AB192189}" type="presParOf" srcId="{0617E8BE-01B8-492F-AEBD-D7AEC0E3A1A1}" destId="{88EF1075-CB87-4FB4-9F78-691263537FA9}" srcOrd="1" destOrd="0" presId="urn:microsoft.com/office/officeart/2018/2/layout/IconVerticalSolidList"/>
    <dgm:cxn modelId="{480D6270-293F-45C8-9D8F-294B4388C1C8}" type="presParOf" srcId="{0617E8BE-01B8-492F-AEBD-D7AEC0E3A1A1}" destId="{14A46880-9EFA-4E9A-9A12-3EF553034144}" srcOrd="2" destOrd="0" presId="urn:microsoft.com/office/officeart/2018/2/layout/IconVerticalSolidList"/>
    <dgm:cxn modelId="{C9213B4D-65B9-49B2-A2B8-4B28327A8CD7}" type="presParOf" srcId="{0617E8BE-01B8-492F-AEBD-D7AEC0E3A1A1}" destId="{7E77AB95-4D0C-4652-A7E5-DA7CD4E551B4}" srcOrd="3" destOrd="0" presId="urn:microsoft.com/office/officeart/2018/2/layout/IconVerticalSolidList"/>
    <dgm:cxn modelId="{F9A87098-9148-4B17-8E01-B9467FDD160A}" type="presParOf" srcId="{11E74D05-1EB8-4DD2-8AA9-EB5AF3020C2E}" destId="{A7C8F572-60BF-4373-A5A6-867393279CD9}" srcOrd="5" destOrd="0" presId="urn:microsoft.com/office/officeart/2018/2/layout/IconVerticalSolidList"/>
    <dgm:cxn modelId="{48648277-EF4F-4C03-9F66-9ED66D037F31}" type="presParOf" srcId="{11E74D05-1EB8-4DD2-8AA9-EB5AF3020C2E}" destId="{14A9D30E-1641-41E7-B924-0F534D260079}" srcOrd="6" destOrd="0" presId="urn:microsoft.com/office/officeart/2018/2/layout/IconVerticalSolidList"/>
    <dgm:cxn modelId="{493F120E-F699-452D-8023-3D61ECEB0130}" type="presParOf" srcId="{14A9D30E-1641-41E7-B924-0F534D260079}" destId="{4C265741-7F8E-44C7-84FC-E40C0BB92F5A}" srcOrd="0" destOrd="0" presId="urn:microsoft.com/office/officeart/2018/2/layout/IconVerticalSolidList"/>
    <dgm:cxn modelId="{7F3714D2-7A6B-4840-A2F9-8435CFFC1BF8}" type="presParOf" srcId="{14A9D30E-1641-41E7-B924-0F534D260079}" destId="{87833457-072C-43AB-9F78-D09A3BF295A1}" srcOrd="1" destOrd="0" presId="urn:microsoft.com/office/officeart/2018/2/layout/IconVerticalSolidList"/>
    <dgm:cxn modelId="{FC5C9749-0CFF-48AE-9944-BA9381380E24}" type="presParOf" srcId="{14A9D30E-1641-41E7-B924-0F534D260079}" destId="{9620AB4E-A8A2-4714-AAA6-163149BD2649}" srcOrd="2" destOrd="0" presId="urn:microsoft.com/office/officeart/2018/2/layout/IconVerticalSolidList"/>
    <dgm:cxn modelId="{0AD485EC-A6F9-4F8E-BD73-CD9E9E3FE96A}" type="presParOf" srcId="{14A9D30E-1641-41E7-B924-0F534D260079}" destId="{C6CC9617-B21E-4D8E-8A56-9AB605C630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8D4955-2F91-4F68-9BC1-C76BD5090FE6}" type="doc">
      <dgm:prSet loTypeId="urn:microsoft.com/office/officeart/2005/8/layout/hierarchy1#2" loCatId="hierarchy" qsTypeId="urn:microsoft.com/office/officeart/2005/8/quickstyle/simple1#6" qsCatId="simple" csTypeId="urn:microsoft.com/office/officeart/2005/8/colors/colorful2#2" csCatId="colorful" phldr="1"/>
      <dgm:spPr/>
      <dgm:t>
        <a:bodyPr/>
        <a:lstStyle/>
        <a:p>
          <a:endParaRPr lang="en-US"/>
        </a:p>
      </dgm:t>
    </dgm:pt>
    <dgm:pt modelId="{AB5B69E3-842F-4027-8BA7-E406B1C91ACF}">
      <dgm:prSet/>
      <dgm:spPr/>
      <dgm:t>
        <a:bodyPr/>
        <a:lstStyle/>
        <a:p>
          <a:r>
            <a:rPr lang="en-US" dirty="0"/>
            <a:t>1</a:t>
          </a:r>
          <a:r>
            <a:rPr lang="zh-CN" dirty="0"/>
            <a:t>、响应式布局设计</a:t>
          </a:r>
          <a:br>
            <a:rPr lang="zh-CN" dirty="0"/>
          </a:br>
          <a:r>
            <a:rPr lang="zh-CN" dirty="0"/>
            <a:t>要保障人们上网的效果</a:t>
          </a:r>
          <a:r>
            <a:rPr lang="en-US" dirty="0"/>
            <a:t>, </a:t>
          </a:r>
          <a:r>
            <a:rPr lang="zh-CN" dirty="0"/>
            <a:t>必须加强网页设计工作</a:t>
          </a:r>
          <a:r>
            <a:rPr lang="en-US" dirty="0"/>
            <a:t>, </a:t>
          </a:r>
          <a:r>
            <a:rPr lang="zh-CN" dirty="0"/>
            <a:t>加强不同设备的浏览效果。此时</a:t>
          </a:r>
          <a:r>
            <a:rPr lang="en-US" dirty="0"/>
            <a:t>, </a:t>
          </a:r>
          <a:r>
            <a:rPr lang="zh-CN" dirty="0"/>
            <a:t>响应式网页设计应运而生。响应式网页设置能够为不同终端的用户提供更为舒适的界面</a:t>
          </a:r>
          <a:endParaRPr lang="en-US" dirty="0"/>
        </a:p>
      </dgm:t>
    </dgm:pt>
    <dgm:pt modelId="{EC68B717-6626-44A1-B446-6B9AF0AB50F8}" type="parTrans" cxnId="{F0A69754-3A4E-44BF-ACFC-6F20CF423084}">
      <dgm:prSet/>
      <dgm:spPr/>
      <dgm:t>
        <a:bodyPr/>
        <a:lstStyle/>
        <a:p>
          <a:endParaRPr lang="en-US"/>
        </a:p>
      </dgm:t>
    </dgm:pt>
    <dgm:pt modelId="{3DC574E3-3A72-4054-8A2E-A195ED784A4B}" type="sibTrans" cxnId="{F0A69754-3A4E-44BF-ACFC-6F20CF423084}">
      <dgm:prSet/>
      <dgm:spPr/>
      <dgm:t>
        <a:bodyPr/>
        <a:lstStyle/>
        <a:p>
          <a:endParaRPr lang="en-US"/>
        </a:p>
      </dgm:t>
    </dgm:pt>
    <dgm:pt modelId="{73840B78-15D1-4298-9120-05E09868B322}">
      <dgm:prSet/>
      <dgm:spPr/>
      <dgm:t>
        <a:bodyPr/>
        <a:lstStyle/>
        <a:p>
          <a:r>
            <a:rPr lang="en-US" dirty="0"/>
            <a:t>2</a:t>
          </a:r>
          <a:r>
            <a:rPr lang="zh-CN" dirty="0"/>
            <a:t>、跨浏览器方面的设计</a:t>
          </a:r>
          <a:br>
            <a:rPr lang="zh-CN" dirty="0"/>
          </a:br>
          <a:r>
            <a:rPr lang="zh-CN" dirty="0"/>
            <a:t>网页设计中</a:t>
          </a:r>
          <a:r>
            <a:rPr lang="en-US" dirty="0"/>
            <a:t>, HTML5+CSS3</a:t>
          </a:r>
          <a:r>
            <a:rPr lang="zh-CN" dirty="0"/>
            <a:t>的应用是一种前沿技术</a:t>
          </a:r>
          <a:r>
            <a:rPr lang="en-US" dirty="0"/>
            <a:t>, </a:t>
          </a:r>
          <a:r>
            <a:rPr lang="zh-CN" dirty="0"/>
            <a:t>能够应用于网页布局设计</a:t>
          </a:r>
          <a:r>
            <a:rPr lang="en-US" dirty="0"/>
            <a:t>, </a:t>
          </a:r>
          <a:r>
            <a:rPr lang="zh-CN" dirty="0"/>
            <a:t>实现无缝连接</a:t>
          </a:r>
          <a:r>
            <a:rPr lang="zh-CN" altLang="en-US" dirty="0"/>
            <a:t>。</a:t>
          </a:r>
          <a:endParaRPr lang="en-US" dirty="0"/>
        </a:p>
      </dgm:t>
    </dgm:pt>
    <dgm:pt modelId="{31A8B9DC-F5AB-4647-9FD0-A5BA5B0BCD65}" type="parTrans" cxnId="{CB4275A9-07FF-40B1-8015-B0880E22D4F1}">
      <dgm:prSet/>
      <dgm:spPr/>
      <dgm:t>
        <a:bodyPr/>
        <a:lstStyle/>
        <a:p>
          <a:endParaRPr lang="en-US"/>
        </a:p>
      </dgm:t>
    </dgm:pt>
    <dgm:pt modelId="{4EE6DF26-F7FC-47C2-A4A9-CCBBCC197D60}" type="sibTrans" cxnId="{CB4275A9-07FF-40B1-8015-B0880E22D4F1}">
      <dgm:prSet/>
      <dgm:spPr/>
      <dgm:t>
        <a:bodyPr/>
        <a:lstStyle/>
        <a:p>
          <a:endParaRPr lang="en-US"/>
        </a:p>
      </dgm:t>
    </dgm:pt>
    <dgm:pt modelId="{55E21AAD-219C-2E44-A8D2-9FE87C01B350}" type="pres">
      <dgm:prSet presAssocID="{2C8D4955-2F91-4F68-9BC1-C76BD5090FE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39BF02-EDBB-1448-827E-51D81FA9BEF7}" type="pres">
      <dgm:prSet presAssocID="{AB5B69E3-842F-4027-8BA7-E406B1C91ACF}" presName="hierRoot1" presStyleCnt="0"/>
      <dgm:spPr/>
    </dgm:pt>
    <dgm:pt modelId="{E130A29E-8989-9949-89BA-1E45BDB6C96D}" type="pres">
      <dgm:prSet presAssocID="{AB5B69E3-842F-4027-8BA7-E406B1C91ACF}" presName="composite" presStyleCnt="0"/>
      <dgm:spPr/>
    </dgm:pt>
    <dgm:pt modelId="{8DFCF6D8-8D87-0F4E-86B8-5E90C6FD7310}" type="pres">
      <dgm:prSet presAssocID="{AB5B69E3-842F-4027-8BA7-E406B1C91ACF}" presName="background" presStyleLbl="node0" presStyleIdx="0" presStyleCnt="2"/>
      <dgm:spPr/>
    </dgm:pt>
    <dgm:pt modelId="{36B6A0D4-15A2-BD42-8784-B2209940BC83}" type="pres">
      <dgm:prSet presAssocID="{AB5B69E3-842F-4027-8BA7-E406B1C91ACF}" presName="text" presStyleLbl="fgAcc0" presStyleIdx="0" presStyleCnt="2">
        <dgm:presLayoutVars>
          <dgm:chPref val="3"/>
        </dgm:presLayoutVars>
      </dgm:prSet>
      <dgm:spPr/>
    </dgm:pt>
    <dgm:pt modelId="{B143B1EB-00A9-0744-8474-6A67D33FFEAF}" type="pres">
      <dgm:prSet presAssocID="{AB5B69E3-842F-4027-8BA7-E406B1C91ACF}" presName="hierChild2" presStyleCnt="0"/>
      <dgm:spPr/>
    </dgm:pt>
    <dgm:pt modelId="{57B6DD9F-8B4B-4F4D-A951-47415BEE7196}" type="pres">
      <dgm:prSet presAssocID="{73840B78-15D1-4298-9120-05E09868B322}" presName="hierRoot1" presStyleCnt="0"/>
      <dgm:spPr/>
    </dgm:pt>
    <dgm:pt modelId="{86FC926F-B9A3-F249-A771-08431A8EFAC6}" type="pres">
      <dgm:prSet presAssocID="{73840B78-15D1-4298-9120-05E09868B322}" presName="composite" presStyleCnt="0"/>
      <dgm:spPr/>
    </dgm:pt>
    <dgm:pt modelId="{1CE86ABC-7E4D-1842-A349-C5806B4253B2}" type="pres">
      <dgm:prSet presAssocID="{73840B78-15D1-4298-9120-05E09868B322}" presName="background" presStyleLbl="node0" presStyleIdx="1" presStyleCnt="2"/>
      <dgm:spPr/>
    </dgm:pt>
    <dgm:pt modelId="{D3C5A4A2-57EA-7640-8AB0-6472630B061B}" type="pres">
      <dgm:prSet presAssocID="{73840B78-15D1-4298-9120-05E09868B322}" presName="text" presStyleLbl="fgAcc0" presStyleIdx="1" presStyleCnt="2">
        <dgm:presLayoutVars>
          <dgm:chPref val="3"/>
        </dgm:presLayoutVars>
      </dgm:prSet>
      <dgm:spPr/>
    </dgm:pt>
    <dgm:pt modelId="{9AD9FD05-D42C-1641-B6A4-4574ED80F9D3}" type="pres">
      <dgm:prSet presAssocID="{73840B78-15D1-4298-9120-05E09868B322}" presName="hierChild2" presStyleCnt="0"/>
      <dgm:spPr/>
    </dgm:pt>
  </dgm:ptLst>
  <dgm:cxnLst>
    <dgm:cxn modelId="{2B8C0254-EDDE-1740-B9B3-3FAC2D318B7A}" type="presOf" srcId="{73840B78-15D1-4298-9120-05E09868B322}" destId="{D3C5A4A2-57EA-7640-8AB0-6472630B061B}" srcOrd="0" destOrd="0" presId="urn:microsoft.com/office/officeart/2005/8/layout/hierarchy1#2"/>
    <dgm:cxn modelId="{26E44B54-F503-F84C-BE53-4D53998831E0}" type="presOf" srcId="{AB5B69E3-842F-4027-8BA7-E406B1C91ACF}" destId="{36B6A0D4-15A2-BD42-8784-B2209940BC83}" srcOrd="0" destOrd="0" presId="urn:microsoft.com/office/officeart/2005/8/layout/hierarchy1#2"/>
    <dgm:cxn modelId="{F0A69754-3A4E-44BF-ACFC-6F20CF423084}" srcId="{2C8D4955-2F91-4F68-9BC1-C76BD5090FE6}" destId="{AB5B69E3-842F-4027-8BA7-E406B1C91ACF}" srcOrd="0" destOrd="0" parTransId="{EC68B717-6626-44A1-B446-6B9AF0AB50F8}" sibTransId="{3DC574E3-3A72-4054-8A2E-A195ED784A4B}"/>
    <dgm:cxn modelId="{F05B4D77-A524-E84B-9CE2-77FCF74DB8CA}" type="presOf" srcId="{2C8D4955-2F91-4F68-9BC1-C76BD5090FE6}" destId="{55E21AAD-219C-2E44-A8D2-9FE87C01B350}" srcOrd="0" destOrd="0" presId="urn:microsoft.com/office/officeart/2005/8/layout/hierarchy1#2"/>
    <dgm:cxn modelId="{CB4275A9-07FF-40B1-8015-B0880E22D4F1}" srcId="{2C8D4955-2F91-4F68-9BC1-C76BD5090FE6}" destId="{73840B78-15D1-4298-9120-05E09868B322}" srcOrd="1" destOrd="0" parTransId="{31A8B9DC-F5AB-4647-9FD0-A5BA5B0BCD65}" sibTransId="{4EE6DF26-F7FC-47C2-A4A9-CCBBCC197D60}"/>
    <dgm:cxn modelId="{CCC8A6A8-9913-A64D-96CE-2760F261BFED}" type="presParOf" srcId="{55E21AAD-219C-2E44-A8D2-9FE87C01B350}" destId="{E039BF02-EDBB-1448-827E-51D81FA9BEF7}" srcOrd="0" destOrd="0" presId="urn:microsoft.com/office/officeart/2005/8/layout/hierarchy1#2"/>
    <dgm:cxn modelId="{AE97E09F-5746-6C40-9270-A1D1A3B23976}" type="presParOf" srcId="{E039BF02-EDBB-1448-827E-51D81FA9BEF7}" destId="{E130A29E-8989-9949-89BA-1E45BDB6C96D}" srcOrd="0" destOrd="0" presId="urn:microsoft.com/office/officeart/2005/8/layout/hierarchy1#2"/>
    <dgm:cxn modelId="{C604D89A-8238-0E4D-A7F8-8A29C69C2BBC}" type="presParOf" srcId="{E130A29E-8989-9949-89BA-1E45BDB6C96D}" destId="{8DFCF6D8-8D87-0F4E-86B8-5E90C6FD7310}" srcOrd="0" destOrd="0" presId="urn:microsoft.com/office/officeart/2005/8/layout/hierarchy1#2"/>
    <dgm:cxn modelId="{BD525598-48E3-DF47-B468-A6413841E036}" type="presParOf" srcId="{E130A29E-8989-9949-89BA-1E45BDB6C96D}" destId="{36B6A0D4-15A2-BD42-8784-B2209940BC83}" srcOrd="1" destOrd="0" presId="urn:microsoft.com/office/officeart/2005/8/layout/hierarchy1#2"/>
    <dgm:cxn modelId="{3224AC99-E8AF-0143-8317-AB33F9F2CC88}" type="presParOf" srcId="{E039BF02-EDBB-1448-827E-51D81FA9BEF7}" destId="{B143B1EB-00A9-0744-8474-6A67D33FFEAF}" srcOrd="1" destOrd="0" presId="urn:microsoft.com/office/officeart/2005/8/layout/hierarchy1#2"/>
    <dgm:cxn modelId="{440BE436-B0F4-8140-8D30-6C551FCD00AC}" type="presParOf" srcId="{55E21AAD-219C-2E44-A8D2-9FE87C01B350}" destId="{57B6DD9F-8B4B-4F4D-A951-47415BEE7196}" srcOrd="1" destOrd="0" presId="urn:microsoft.com/office/officeart/2005/8/layout/hierarchy1#2"/>
    <dgm:cxn modelId="{838F15A4-262E-2744-90A9-D9102645BB2C}" type="presParOf" srcId="{57B6DD9F-8B4B-4F4D-A951-47415BEE7196}" destId="{86FC926F-B9A3-F249-A771-08431A8EFAC6}" srcOrd="0" destOrd="0" presId="urn:microsoft.com/office/officeart/2005/8/layout/hierarchy1#2"/>
    <dgm:cxn modelId="{94A85DB7-DAAE-334E-94D5-1CBDCF4A6A33}" type="presParOf" srcId="{86FC926F-B9A3-F249-A771-08431A8EFAC6}" destId="{1CE86ABC-7E4D-1842-A349-C5806B4253B2}" srcOrd="0" destOrd="0" presId="urn:microsoft.com/office/officeart/2005/8/layout/hierarchy1#2"/>
    <dgm:cxn modelId="{C192CBB0-0E94-694E-99EB-49E4C3435658}" type="presParOf" srcId="{86FC926F-B9A3-F249-A771-08431A8EFAC6}" destId="{D3C5A4A2-57EA-7640-8AB0-6472630B061B}" srcOrd="1" destOrd="0" presId="urn:microsoft.com/office/officeart/2005/8/layout/hierarchy1#2"/>
    <dgm:cxn modelId="{72B935DA-F81D-0942-8F8F-3DB5656557FB}" type="presParOf" srcId="{57B6DD9F-8B4B-4F4D-A951-47415BEE7196}" destId="{9AD9FD05-D42C-1641-B6A4-4574ED80F9D3}" srcOrd="1" destOrd="0" presId="urn:microsoft.com/office/officeart/2005/8/layout/hierarchy1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9D3EC-1523-C04A-9C13-BF9B3F69CE4A}">
      <dsp:nvSpPr>
        <dsp:cNvPr id="0" name=""/>
        <dsp:cNvSpPr/>
      </dsp:nvSpPr>
      <dsp:spPr>
        <a:xfrm>
          <a:off x="216" y="509065"/>
          <a:ext cx="2616277" cy="31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430" tIns="0" rIns="25843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  <a:r>
            <a:rPr lang="zh-CN" sz="2600" kern="1200"/>
            <a:t>、有效的传递页面信息</a:t>
          </a:r>
          <a:endParaRPr lang="en-US" sz="2600" kern="1200"/>
        </a:p>
      </dsp:txBody>
      <dsp:txXfrm>
        <a:off x="216" y="1764878"/>
        <a:ext cx="2616277" cy="1883719"/>
      </dsp:txXfrm>
    </dsp:sp>
    <dsp:sp modelId="{43768817-592B-7746-B1FE-89378F25371D}">
      <dsp:nvSpPr>
        <dsp:cNvPr id="0" name=""/>
        <dsp:cNvSpPr/>
      </dsp:nvSpPr>
      <dsp:spPr>
        <a:xfrm>
          <a:off x="216" y="509065"/>
          <a:ext cx="2616277" cy="125581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430" tIns="165100" rIns="258430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216" y="509065"/>
        <a:ext cx="2616277" cy="1255813"/>
      </dsp:txXfrm>
    </dsp:sp>
    <dsp:sp modelId="{0AF260F6-07AB-584F-BBEC-965C6CC8A6E0}">
      <dsp:nvSpPr>
        <dsp:cNvPr id="0" name=""/>
        <dsp:cNvSpPr/>
      </dsp:nvSpPr>
      <dsp:spPr>
        <a:xfrm>
          <a:off x="2825796" y="509065"/>
          <a:ext cx="2616277" cy="31395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430" tIns="0" rIns="25843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  <a:r>
            <a:rPr lang="zh-CN" sz="2600" kern="1200"/>
            <a:t>、美化网页，页面漂亮才能吸引用户</a:t>
          </a:r>
          <a:endParaRPr lang="en-US" sz="2600" kern="1200"/>
        </a:p>
      </dsp:txBody>
      <dsp:txXfrm>
        <a:off x="2825796" y="1764878"/>
        <a:ext cx="2616277" cy="1883719"/>
      </dsp:txXfrm>
    </dsp:sp>
    <dsp:sp modelId="{E740891A-578C-724C-83EC-21418E6F4693}">
      <dsp:nvSpPr>
        <dsp:cNvPr id="0" name=""/>
        <dsp:cNvSpPr/>
      </dsp:nvSpPr>
      <dsp:spPr>
        <a:xfrm>
          <a:off x="2825796" y="509065"/>
          <a:ext cx="2616277" cy="125581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430" tIns="165100" rIns="258430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825796" y="509065"/>
        <a:ext cx="2616277" cy="1255813"/>
      </dsp:txXfrm>
    </dsp:sp>
    <dsp:sp modelId="{31EFB7D4-4AF1-F94D-A1F4-5F370AA7CB66}">
      <dsp:nvSpPr>
        <dsp:cNvPr id="0" name=""/>
        <dsp:cNvSpPr/>
      </dsp:nvSpPr>
      <dsp:spPr>
        <a:xfrm>
          <a:off x="5651376" y="509065"/>
          <a:ext cx="2616277" cy="31395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430" tIns="0" rIns="25843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</a:t>
          </a:r>
          <a:r>
            <a:rPr lang="zh-CN" sz="2600" kern="1200"/>
            <a:t>、凸显页面的主题</a:t>
          </a:r>
          <a:endParaRPr lang="en-US" sz="2600" kern="1200"/>
        </a:p>
      </dsp:txBody>
      <dsp:txXfrm>
        <a:off x="5651376" y="1764878"/>
        <a:ext cx="2616277" cy="1883719"/>
      </dsp:txXfrm>
    </dsp:sp>
    <dsp:sp modelId="{48E88557-ADE5-264A-B971-7CDC9052193B}">
      <dsp:nvSpPr>
        <dsp:cNvPr id="0" name=""/>
        <dsp:cNvSpPr/>
      </dsp:nvSpPr>
      <dsp:spPr>
        <a:xfrm>
          <a:off x="5651376" y="509065"/>
          <a:ext cx="2616277" cy="125581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430" tIns="165100" rIns="258430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651376" y="509065"/>
        <a:ext cx="2616277" cy="1255813"/>
      </dsp:txXfrm>
    </dsp:sp>
    <dsp:sp modelId="{A86550AD-F7FE-AF4C-9015-AC295A01F7C3}">
      <dsp:nvSpPr>
        <dsp:cNvPr id="0" name=""/>
        <dsp:cNvSpPr/>
      </dsp:nvSpPr>
      <dsp:spPr>
        <a:xfrm>
          <a:off x="8476955" y="509065"/>
          <a:ext cx="2616277" cy="31395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430" tIns="0" rIns="25843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</a:t>
          </a:r>
          <a:r>
            <a:rPr lang="zh-CN" sz="2600" kern="1200"/>
            <a:t>、提高用户的体验</a:t>
          </a:r>
          <a:endParaRPr lang="en-US" sz="2600" kern="1200"/>
        </a:p>
      </dsp:txBody>
      <dsp:txXfrm>
        <a:off x="8476955" y="1764878"/>
        <a:ext cx="2616277" cy="1883719"/>
      </dsp:txXfrm>
    </dsp:sp>
    <dsp:sp modelId="{05E923B0-F909-6A43-93F7-AE574A1273B5}">
      <dsp:nvSpPr>
        <dsp:cNvPr id="0" name=""/>
        <dsp:cNvSpPr/>
      </dsp:nvSpPr>
      <dsp:spPr>
        <a:xfrm>
          <a:off x="8476955" y="509065"/>
          <a:ext cx="2616277" cy="125581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430" tIns="165100" rIns="258430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8476955" y="509065"/>
        <a:ext cx="2616277" cy="12558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DC91C-7752-43FA-9657-4D3AD1F40233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5FF4F-40E5-4936-89E0-902A0ABC3837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E317B-EADB-49C0-A940-AD70402E3C35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600" kern="1200"/>
            <a:t>前端页面内容采取</a:t>
          </a:r>
          <a:r>
            <a:rPr kumimoji="1" lang="en-US" sz="1600" kern="1200"/>
            <a:t>html5+css3</a:t>
          </a:r>
          <a:r>
            <a:rPr kumimoji="1" lang="zh-CN" sz="1600" kern="1200"/>
            <a:t>的</a:t>
          </a:r>
          <a:r>
            <a:rPr kumimoji="1" lang="en-US" sz="1600" kern="1200"/>
            <a:t>Web</a:t>
          </a:r>
          <a:r>
            <a:rPr kumimoji="1" lang="zh-CN" sz="1600" kern="1200"/>
            <a:t>前端开发技术，进行前端的网页设计；</a:t>
          </a:r>
          <a:r>
            <a:rPr lang="en-US" sz="1600" kern="1200"/>
            <a:t>HTML</a:t>
          </a:r>
          <a:r>
            <a:rPr lang="zh-CN" sz="1600" kern="1200"/>
            <a:t>是构成网页所必须使用的主要语言。它可以用来设计网页格式，内容和显示效果。 </a:t>
          </a:r>
          <a:r>
            <a:rPr lang="en-US" sz="1600" kern="1200">
              <a:hlinkClick xmlns:r="http://schemas.openxmlformats.org/officeDocument/2006/relationships" r:id="rId3"/>
            </a:rPr>
            <a:t>CSS3</a:t>
          </a:r>
          <a:r>
            <a:rPr lang="zh-CN" sz="1600" kern="1200"/>
            <a:t>使用该语言来控制网页的显示。</a:t>
          </a:r>
          <a:endParaRPr lang="en-US" sz="1600" kern="1200"/>
        </a:p>
      </dsp:txBody>
      <dsp:txXfrm>
        <a:off x="1057183" y="1805"/>
        <a:ext cx="9458416" cy="915310"/>
      </dsp:txXfrm>
    </dsp:sp>
    <dsp:sp modelId="{E346339A-689E-4A86-AA2C-4C38009A8D2B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40A0B-3A18-49E5-9A19-35875E3CD898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0E440-DCCF-4B11-8EBA-2046A604E227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可以实现多种媒体载体设计</a:t>
          </a:r>
          <a:endParaRPr lang="en-US" sz="1600" kern="1200"/>
        </a:p>
      </dsp:txBody>
      <dsp:txXfrm>
        <a:off x="1057183" y="1145944"/>
        <a:ext cx="9458416" cy="915310"/>
      </dsp:txXfrm>
    </dsp:sp>
    <dsp:sp modelId="{604DB985-3B54-4613-8EB6-431EDB9EC069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F1075-CB87-4FB4-9F78-691263537FA9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7AB95-4D0C-4652-A7E5-DA7CD4E551B4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可以提供丰富的应用程序界面</a:t>
          </a:r>
          <a:endParaRPr lang="en-US" sz="1600" kern="1200"/>
        </a:p>
      </dsp:txBody>
      <dsp:txXfrm>
        <a:off x="1057183" y="2290082"/>
        <a:ext cx="9458416" cy="915310"/>
      </dsp:txXfrm>
    </dsp:sp>
    <dsp:sp modelId="{4C265741-7F8E-44C7-84FC-E40C0BB92F5A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33457-072C-43AB-9F78-D09A3BF295A1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C9617-B21E-4D8E-8A56-9AB605C6303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可以实现语义属性和标签更新处理</a:t>
          </a:r>
          <a:endParaRPr lang="en-US" sz="1600" kern="1200"/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CF6D8-8D87-0F4E-86B8-5E90C6FD7310}">
      <dsp:nvSpPr>
        <dsp:cNvPr id="0" name=""/>
        <dsp:cNvSpPr/>
      </dsp:nvSpPr>
      <dsp:spPr bwMode="white">
        <a:xfrm>
          <a:off x="136151" y="1203"/>
          <a:ext cx="4331202" cy="2750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</dsp:sp>
    <dsp:sp modelId="{36B6A0D4-15A2-BD42-8784-B2209940BC83}">
      <dsp:nvSpPr>
        <dsp:cNvPr id="0" name=""/>
        <dsp:cNvSpPr/>
      </dsp:nvSpPr>
      <dsp:spPr bwMode="white">
        <a:xfrm>
          <a:off x="617396" y="458386"/>
          <a:ext cx="4331202" cy="2750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dk1"/>
              </a:solidFill>
            </a:rPr>
            <a:t>1</a:t>
          </a:r>
          <a:r>
            <a:rPr lang="zh-CN" sz="3600" kern="1200" dirty="0">
              <a:solidFill>
                <a:schemeClr val="dk1"/>
              </a:solidFill>
            </a:rPr>
            <a:t>、响应式布局设计</a:t>
          </a:r>
          <a:br>
            <a:rPr lang="zh-CN" sz="3600" kern="1200" dirty="0">
              <a:solidFill>
                <a:schemeClr val="dk1"/>
              </a:solidFill>
            </a:rPr>
          </a:br>
          <a:r>
            <a:rPr lang="zh-CN" sz="3600" kern="1200" dirty="0">
              <a:solidFill>
                <a:schemeClr val="dk1"/>
              </a:solidFill>
            </a:rPr>
            <a:t>要保障人们上网的效果</a:t>
          </a:r>
          <a:r>
            <a:rPr lang="en-US" sz="3600" kern="1200" dirty="0">
              <a:solidFill>
                <a:schemeClr val="dk1"/>
              </a:solidFill>
            </a:rPr>
            <a:t>, </a:t>
          </a:r>
          <a:r>
            <a:rPr lang="zh-CN" sz="3600" kern="1200" dirty="0">
              <a:solidFill>
                <a:schemeClr val="dk1"/>
              </a:solidFill>
            </a:rPr>
            <a:t>必须加强网页设计工作</a:t>
          </a:r>
          <a:r>
            <a:rPr lang="en-US" sz="3600" kern="1200" dirty="0">
              <a:solidFill>
                <a:schemeClr val="dk1"/>
              </a:solidFill>
            </a:rPr>
            <a:t>, </a:t>
          </a:r>
          <a:r>
            <a:rPr lang="zh-CN" sz="3600" kern="1200" dirty="0">
              <a:solidFill>
                <a:schemeClr val="dk1"/>
              </a:solidFill>
            </a:rPr>
            <a:t>加强不同设备的浏览效果。此时</a:t>
          </a:r>
          <a:r>
            <a:rPr lang="en-US" sz="3600" kern="1200" dirty="0">
              <a:solidFill>
                <a:schemeClr val="dk1"/>
              </a:solidFill>
            </a:rPr>
            <a:t>, </a:t>
          </a:r>
          <a:r>
            <a:rPr lang="zh-CN" sz="3600" kern="1200" dirty="0">
              <a:solidFill>
                <a:schemeClr val="dk1"/>
              </a:solidFill>
            </a:rPr>
            <a:t>响应式网页设计应运而生。响应式网页设置能够为不同终端的用户提供更为舒适的界面</a:t>
          </a:r>
          <a:endParaRPr lang="en-US" sz="3600" kern="1200" dirty="0">
            <a:solidFill>
              <a:schemeClr val="dk1"/>
            </a:solidFill>
          </a:endParaRPr>
        </a:p>
      </dsp:txBody>
      <dsp:txXfrm>
        <a:off x="617396" y="458386"/>
        <a:ext cx="4331202" cy="2750313"/>
      </dsp:txXfrm>
    </dsp:sp>
    <dsp:sp modelId="{1CE86ABC-7E4D-1842-A349-C5806B4253B2}">
      <dsp:nvSpPr>
        <dsp:cNvPr id="0" name=""/>
        <dsp:cNvSpPr/>
      </dsp:nvSpPr>
      <dsp:spPr bwMode="white">
        <a:xfrm>
          <a:off x="5429842" y="1203"/>
          <a:ext cx="4331202" cy="2750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</dsp:sp>
    <dsp:sp modelId="{D3C5A4A2-57EA-7640-8AB0-6472630B061B}">
      <dsp:nvSpPr>
        <dsp:cNvPr id="0" name=""/>
        <dsp:cNvSpPr/>
      </dsp:nvSpPr>
      <dsp:spPr bwMode="white">
        <a:xfrm>
          <a:off x="5911087" y="458386"/>
          <a:ext cx="4331202" cy="2750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dk1"/>
              </a:solidFill>
            </a:rPr>
            <a:t>2</a:t>
          </a:r>
          <a:r>
            <a:rPr lang="zh-CN" sz="3600" kern="1200" dirty="0">
              <a:solidFill>
                <a:schemeClr val="dk1"/>
              </a:solidFill>
            </a:rPr>
            <a:t>、跨浏览器方面的设计</a:t>
          </a:r>
          <a:br>
            <a:rPr lang="zh-CN" sz="3600" kern="1200" dirty="0">
              <a:solidFill>
                <a:schemeClr val="dk1"/>
              </a:solidFill>
            </a:rPr>
          </a:br>
          <a:r>
            <a:rPr lang="zh-CN" sz="3600" kern="1200" dirty="0">
              <a:solidFill>
                <a:schemeClr val="dk1"/>
              </a:solidFill>
            </a:rPr>
            <a:t>网页设计中</a:t>
          </a:r>
          <a:r>
            <a:rPr lang="en-US" sz="3600" kern="1200" dirty="0">
              <a:solidFill>
                <a:schemeClr val="dk1"/>
              </a:solidFill>
            </a:rPr>
            <a:t>, HTML5+CSS3</a:t>
          </a:r>
          <a:r>
            <a:rPr lang="zh-CN" sz="3600" kern="1200" dirty="0">
              <a:solidFill>
                <a:schemeClr val="dk1"/>
              </a:solidFill>
            </a:rPr>
            <a:t>的应用是一种前沿技术</a:t>
          </a:r>
          <a:r>
            <a:rPr lang="en-US" sz="3600" kern="1200" dirty="0">
              <a:solidFill>
                <a:schemeClr val="dk1"/>
              </a:solidFill>
            </a:rPr>
            <a:t>, </a:t>
          </a:r>
          <a:r>
            <a:rPr lang="zh-CN" sz="3600" kern="1200" dirty="0">
              <a:solidFill>
                <a:schemeClr val="dk1"/>
              </a:solidFill>
            </a:rPr>
            <a:t>能够应用于网页布局设计</a:t>
          </a:r>
          <a:r>
            <a:rPr lang="en-US" sz="3600" kern="1200" dirty="0">
              <a:solidFill>
                <a:schemeClr val="dk1"/>
              </a:solidFill>
            </a:rPr>
            <a:t>, </a:t>
          </a:r>
          <a:r>
            <a:rPr lang="zh-CN" sz="3600" kern="1200" dirty="0">
              <a:solidFill>
                <a:schemeClr val="dk1"/>
              </a:solidFill>
            </a:rPr>
            <a:t>实现无缝连接</a:t>
          </a:r>
          <a:r>
            <a:rPr lang="zh-CN" altLang="en-US" sz="3600" kern="1200" dirty="0">
              <a:solidFill>
                <a:schemeClr val="dk1"/>
              </a:solidFill>
            </a:rPr>
            <a:t>。</a:t>
          </a:r>
          <a:endParaRPr lang="en-US" sz="3600" kern="1200" dirty="0">
            <a:solidFill>
              <a:schemeClr val="dk1"/>
            </a:solidFill>
          </a:endParaRPr>
        </a:p>
      </dsp:txBody>
      <dsp:txXfrm>
        <a:off x="5911087" y="458386"/>
        <a:ext cx="4331202" cy="2750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rPr/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rPr/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rPr/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stBulletLvl" val="2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#2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826B-2D3A-4923-8489-DB10C20D3568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203EC-5A7E-4FCD-82A4-E91326056E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7.xml"/><Relationship Id="rId7" Type="http://schemas.openxmlformats.org/officeDocument/2006/relationships/image" Target="../media/image3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综合实践报告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SSM</a:t>
            </a:r>
            <a:r>
              <a:rPr lang="zh-CN" altLang="en-US" dirty="0"/>
              <a:t>框架的健身房管理系统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r>
              <a:rPr kumimoji="1" lang="en-US" altLang="zh-CN" sz="6600">
                <a:solidFill>
                  <a:srgbClr val="FFFFFF"/>
                </a:solidFill>
              </a:rPr>
              <a:t>Templates</a:t>
            </a:r>
            <a:r>
              <a:rPr kumimoji="1" lang="zh-CN" altLang="en-US" sz="6600">
                <a:solidFill>
                  <a:srgbClr val="FFFFFF"/>
                </a:solidFill>
              </a:rPr>
              <a:t>放置前端</a:t>
            </a:r>
            <a:r>
              <a:rPr kumimoji="1" lang="en-US" altLang="zh-CN" sz="6600">
                <a:solidFill>
                  <a:srgbClr val="FFFFFF"/>
                </a:solidFill>
              </a:rPr>
              <a:t>html</a:t>
            </a:r>
            <a:endParaRPr kumimoji="1" lang="zh-CN" altLang="en-US" sz="6600">
              <a:solidFill>
                <a:srgbClr val="FFFFFF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1" y="1900826"/>
            <a:ext cx="6396204" cy="662542"/>
          </a:xfrm>
        </p:spPr>
        <p:txBody>
          <a:bodyPr anchor="ctr">
            <a:normAutofit/>
          </a:bodyPr>
          <a:lstStyle/>
          <a:p>
            <a:r>
              <a:rPr kumimoji="1" lang="zh-CN" altLang="en-US">
                <a:solidFill>
                  <a:srgbClr val="FFFFFF"/>
                </a:solidFill>
              </a:rPr>
              <a:t>以及</a:t>
            </a:r>
            <a:r>
              <a:rPr kumimoji="1" lang="en-US" altLang="zh-CN">
                <a:solidFill>
                  <a:srgbClr val="FFFFFF"/>
                </a:solidFill>
              </a:rPr>
              <a:t>CSS</a:t>
            </a:r>
            <a:r>
              <a:rPr kumimoji="1" lang="zh-CN" altLang="en-US">
                <a:solidFill>
                  <a:srgbClr val="FFFFFF"/>
                </a:solidFill>
              </a:rPr>
              <a:t>渲染设计</a:t>
            </a:r>
          </a:p>
        </p:txBody>
      </p:sp>
      <p:sp>
        <p:nvSpPr>
          <p:cNvPr id="14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文档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4707" y="3067050"/>
            <a:ext cx="3019537" cy="30195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CSS</a:t>
            </a:r>
            <a:endParaRPr kumimoji="1" lang="zh-CN" altLang="en-US" dirty="0"/>
          </a:p>
        </p:txBody>
      </p:sp>
      <p:pic>
        <p:nvPicPr>
          <p:cNvPr id="5" name="图片 4" descr="图形用户界面, 文本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58" y="553454"/>
            <a:ext cx="9683453" cy="246927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altLang="zh-CN" sz="2000" b="1"/>
          </a:p>
          <a:p>
            <a:r>
              <a:rPr lang="en-GB" altLang="zh-CN" sz="2000"/>
              <a:t>Cascading Style Sheet </a:t>
            </a:r>
            <a:r>
              <a:rPr lang="zh-CN" altLang="en-US" sz="2000"/>
              <a:t>层叠级联样式表</a:t>
            </a:r>
          </a:p>
          <a:p>
            <a:r>
              <a:rPr lang="en-GB" altLang="zh-CN" sz="2000"/>
              <a:t>CSS</a:t>
            </a:r>
            <a:r>
              <a:rPr lang="zh-CN" altLang="en-GB" sz="2000"/>
              <a:t>： </a:t>
            </a:r>
            <a:r>
              <a:rPr lang="zh-CN" altLang="en-US" sz="2000"/>
              <a:t>表现（美化网页）</a:t>
            </a:r>
          </a:p>
          <a:p>
            <a:r>
              <a:rPr lang="zh-CN" altLang="en-US" sz="2000"/>
              <a:t>字体，颜色，边距，高度，宽度，背景图，网页定位，网页浮动</a:t>
            </a:r>
          </a:p>
          <a:p>
            <a:endParaRPr kumimoji="1" lang="zh-CN" altLang="en-US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23"/>
          <p:cNvGrpSpPr>
            <a:grpSpLocks noGrp="1" noUngrp="1" noRot="1" noChangeAspec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4" name="Rectangle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为什么要美化网页</a:t>
            </a:r>
            <a:br>
              <a:rPr lang="zh-CN" altLang="en-US" sz="4000" b="1" dirty="0"/>
            </a:br>
            <a:endParaRPr kumimoji="1" lang="zh-CN" altLang="en-US" sz="4000" dirty="0"/>
          </a:p>
        </p:txBody>
      </p: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kumimoji="1" lang="en-US" altLang="zh-CN" sz="3200"/>
              <a:t>Link</a:t>
            </a:r>
            <a:r>
              <a:rPr kumimoji="1" lang="zh-CN" altLang="en-US" sz="3200"/>
              <a:t>标签</a:t>
            </a: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GB" altLang="zh-CN" sz="1800" dirty="0"/>
              <a:t>&lt;link </a:t>
            </a:r>
            <a:r>
              <a:rPr lang="en-GB" altLang="zh-CN" sz="1800" dirty="0" err="1"/>
              <a:t>href</a:t>
            </a:r>
            <a:r>
              <a:rPr lang="en-GB" altLang="zh-CN" sz="1800" dirty="0"/>
              <a:t>="//</a:t>
            </a:r>
            <a:r>
              <a:rPr lang="en-GB" altLang="zh-CN" sz="1800" dirty="0" err="1"/>
              <a:t>unpkg.com</a:t>
            </a:r>
            <a:r>
              <a:rPr lang="en-GB" altLang="zh-CN" sz="1800" dirty="0"/>
              <a:t>/layui@2.8.4/</a:t>
            </a:r>
            <a:r>
              <a:rPr lang="en-GB" altLang="zh-CN" sz="1800" dirty="0" err="1"/>
              <a:t>dist</a:t>
            </a:r>
            <a:r>
              <a:rPr lang="en-GB" altLang="zh-CN" sz="1800" dirty="0"/>
              <a:t>/</a:t>
            </a:r>
            <a:r>
              <a:rPr lang="en-GB" altLang="zh-CN" sz="1800" dirty="0" err="1"/>
              <a:t>css</a:t>
            </a:r>
            <a:r>
              <a:rPr lang="en-GB" altLang="zh-CN" sz="1800" dirty="0"/>
              <a:t>/</a:t>
            </a:r>
            <a:r>
              <a:rPr lang="en-GB" altLang="zh-CN" sz="1800" dirty="0" err="1"/>
              <a:t>layui.css</a:t>
            </a:r>
            <a:r>
              <a:rPr lang="en-GB" altLang="zh-CN" sz="1800" dirty="0"/>
              <a:t>" </a:t>
            </a:r>
            <a:r>
              <a:rPr lang="en-GB" altLang="zh-CN" sz="1800" dirty="0" err="1"/>
              <a:t>rel</a:t>
            </a:r>
            <a:r>
              <a:rPr lang="en-GB" altLang="zh-CN" sz="1800" dirty="0"/>
              <a:t>="stylesheet"&gt;</a:t>
            </a:r>
          </a:p>
          <a:p>
            <a:r>
              <a:rPr kumimoji="1" lang="zh-CN" altLang="en-US" sz="1800" dirty="0"/>
              <a:t>连接外部</a:t>
            </a:r>
            <a:r>
              <a:rPr kumimoji="1" lang="en-US" altLang="zh-CN" sz="1800" dirty="0" err="1"/>
              <a:t>css</a:t>
            </a:r>
            <a:r>
              <a:rPr kumimoji="1" lang="zh-CN" altLang="en-US" sz="1800" dirty="0"/>
              <a:t>样式表</a:t>
            </a:r>
          </a:p>
        </p:txBody>
      </p:sp>
      <p:pic>
        <p:nvPicPr>
          <p:cNvPr id="5" name="图片 4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73" y="2729397"/>
            <a:ext cx="4756128" cy="3483864"/>
          </a:xfrm>
          <a:prstGeom prst="rect">
            <a:avLst/>
          </a:prstGeom>
        </p:spPr>
      </p:pic>
      <p:pic>
        <p:nvPicPr>
          <p:cNvPr id="7" name="图片 6" descr="图形用户界面, 图示, 网站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793693"/>
            <a:ext cx="5523082" cy="33552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效果展示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44110" y="2468301"/>
            <a:ext cx="3816096" cy="3694373"/>
          </a:xfrm>
        </p:spPr>
        <p:txBody>
          <a:bodyPr>
            <a:normAutofit/>
          </a:bodyPr>
          <a:lstStyle/>
          <a:p>
            <a:r>
              <a:rPr lang="en-US" sz="2000" dirty="0" err="1"/>
              <a:t>为实现健身房系统的不同功能分别设计对应样式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登录界面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添加功能</a:t>
            </a:r>
            <a:endParaRPr lang="en-US" sz="2000" dirty="0"/>
          </a:p>
        </p:txBody>
      </p:sp>
      <p:pic>
        <p:nvPicPr>
          <p:cNvPr id="7" name="图片 6" descr="房间的摆设布局&#10;&#10;描述已自动生成"/>
          <p:cNvPicPr>
            <a:picLocks noChangeAspect="1"/>
          </p:cNvPicPr>
          <p:nvPr/>
        </p:nvPicPr>
        <p:blipFill rotWithShape="1">
          <a:blip r:embed="rId2"/>
          <a:srcRect t="6556" r="-1" b="-1"/>
          <a:stretch>
            <a:fillRect/>
          </a:stretch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内容占位符 4" descr="图形用户界面, 应用程序&#10;&#10;描述已自动生成"/>
          <p:cNvPicPr>
            <a:picLocks noChangeAspect="1"/>
          </p:cNvPicPr>
          <p:nvPr/>
        </p:nvPicPr>
        <p:blipFill rotWithShape="1">
          <a:blip r:embed="rId3"/>
          <a:srcRect t="5841" b="15536"/>
          <a:stretch>
            <a:fillRect/>
          </a:stretch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anchor="ctr">
            <a:normAutofit/>
          </a:bodyPr>
          <a:lstStyle/>
          <a:p>
            <a:endParaRPr kumimoji="1" lang="zh-CN" altLang="en-US" sz="3600"/>
          </a:p>
        </p:txBody>
      </p:sp>
      <p:sp>
        <p:nvSpPr>
          <p:cNvPr id="30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图形用户界面, 应用程序&#10;&#10;描述已自动生成"/>
          <p:cNvPicPr>
            <a:picLocks noChangeAspect="1"/>
          </p:cNvPicPr>
          <p:nvPr/>
        </p:nvPicPr>
        <p:blipFill rotWithShape="1">
          <a:blip r:embed="rId2"/>
          <a:srcRect l="16020" r="16937" b="-4"/>
          <a:stretch>
            <a:fillRect/>
          </a:stretch>
        </p:blipFill>
        <p:spPr>
          <a:xfrm>
            <a:off x="838200" y="364144"/>
            <a:ext cx="3335789" cy="2811320"/>
          </a:xfrm>
          <a:prstGeom prst="rect">
            <a:avLst/>
          </a:prstGeom>
        </p:spPr>
      </p:pic>
      <p:pic>
        <p:nvPicPr>
          <p:cNvPr id="5" name="内容占位符 4" descr="图形用户界面, 文本, 应用程序&#10;&#10;描述已自动生成"/>
          <p:cNvPicPr>
            <a:picLocks noChangeAspect="1"/>
          </p:cNvPicPr>
          <p:nvPr/>
        </p:nvPicPr>
        <p:blipFill rotWithShape="1">
          <a:blip r:embed="rId3"/>
          <a:srcRect r="37979" b="-2"/>
          <a:stretch>
            <a:fillRect/>
          </a:stretch>
        </p:blipFill>
        <p:spPr>
          <a:xfrm>
            <a:off x="4466396" y="364143"/>
            <a:ext cx="3336953" cy="2811320"/>
          </a:xfrm>
          <a:prstGeom prst="rect">
            <a:avLst/>
          </a:prstGeom>
        </p:spPr>
      </p:pic>
      <p:pic>
        <p:nvPicPr>
          <p:cNvPr id="10" name="内容占位符 4"/>
          <p:cNvPicPr>
            <a:picLocks noChangeAspect="1"/>
          </p:cNvPicPr>
          <p:nvPr/>
        </p:nvPicPr>
        <p:blipFill rotWithShape="1">
          <a:blip r:embed="rId4"/>
          <a:srcRect l="53" r="35551" b="-3"/>
          <a:stretch>
            <a:fillRect/>
          </a:stretch>
        </p:blipFill>
        <p:spPr>
          <a:xfrm>
            <a:off x="8095756" y="364143"/>
            <a:ext cx="3336953" cy="2811320"/>
          </a:xfrm>
          <a:prstGeom prst="rect">
            <a:avLst/>
          </a:prstGeom>
        </p:spPr>
      </p:pic>
      <p:sp>
        <p:nvSpPr>
          <p:cNvPr id="32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162719" y="3930305"/>
            <a:ext cx="6586915" cy="2437244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管理员编辑功能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会员查看自己的课程信息界面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管理员编辑课程信息可以报名删除添加</a:t>
            </a:r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页面内容</a:t>
            </a:r>
          </a:p>
        </p:txBody>
      </p: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>
            <a:grpSpLocks noGrp="1" noUngrp="1" noRot="1" noChangeAspect="1" noMove="1" noResize="1"/>
          </p:cNvGrpSpPr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endParaRPr kumimoji="1" lang="zh-CN" altLang="en-US" sz="4800"/>
          </a:p>
        </p:txBody>
      </p: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登录界面</a:t>
            </a:r>
            <a:r>
              <a:rPr kumimoji="1" lang="en-US" altLang="zh-CN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html</a:t>
            </a:r>
            <a:r>
              <a:rPr kumimoji="1" lang="zh-CN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和</a:t>
            </a:r>
            <a:r>
              <a:rPr kumimoji="1" lang="en-US" altLang="zh-CN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css</a:t>
            </a:r>
            <a:r>
              <a:rPr kumimoji="1" lang="zh-CN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内容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200" y="621506"/>
            <a:ext cx="8315688" cy="5672137"/>
          </a:xfrm>
          <a:prstGeom prst="rect">
            <a:avLst/>
          </a:prstGeom>
        </p:spPr>
      </p:pic>
      <p:pic>
        <p:nvPicPr>
          <p:cNvPr id="7" name="图片 6" descr="房间的摆设布局&#10;&#10;描述已自动生成"/>
          <p:cNvPicPr>
            <a:picLocks noChangeAspect="1"/>
          </p:cNvPicPr>
          <p:nvPr/>
        </p:nvPicPr>
        <p:blipFill rotWithShape="1">
          <a:blip r:embed="rId3"/>
          <a:srcRect t="6556" r="-1" b="-1"/>
          <a:stretch>
            <a:fillRect/>
          </a:stretch>
        </p:blipFill>
        <p:spPr>
          <a:xfrm>
            <a:off x="0" y="3850770"/>
            <a:ext cx="5594555" cy="2836068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内容展示</a:t>
            </a:r>
          </a:p>
        </p:txBody>
      </p:sp>
      <p:pic>
        <p:nvPicPr>
          <p:cNvPr id="5" name="内容占位符 4" descr="图示&#10;&#10;描述已自动生成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722" y="1396588"/>
            <a:ext cx="8021967" cy="5309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工程文件：</a:t>
            </a:r>
            <a:r>
              <a:rPr lang="en-US" altLang="zh-CN" dirty="0"/>
              <a:t>Maven</a:t>
            </a:r>
          </a:p>
          <a:p>
            <a:r>
              <a:rPr lang="zh-CN" altLang="en-US" dirty="0"/>
              <a:t>框架：</a:t>
            </a:r>
            <a:r>
              <a:rPr lang="en-US" altLang="zh-CN" dirty="0"/>
              <a:t>SSM</a:t>
            </a:r>
          </a:p>
          <a:p>
            <a:r>
              <a:rPr lang="zh-CN" altLang="en-US" dirty="0"/>
              <a:t>前端模板引擎：</a:t>
            </a:r>
            <a:r>
              <a:rPr lang="en-US" altLang="zh-CN" dirty="0"/>
              <a:t>T</a:t>
            </a:r>
            <a:r>
              <a:rPr lang="en-US" altLang="zh-CN" dirty="0" err="1"/>
              <a:t>hymeleaf</a:t>
            </a:r>
            <a:endParaRPr lang="en-US" altLang="zh-CN" dirty="0"/>
          </a:p>
          <a:p>
            <a:r>
              <a:rPr lang="en-US" altLang="zh-CN" dirty="0"/>
              <a:t>CSS</a:t>
            </a:r>
            <a:r>
              <a:rPr lang="zh-CN" altLang="en-US" dirty="0"/>
              <a:t>组件：</a:t>
            </a:r>
            <a:r>
              <a:rPr lang="en-US" altLang="zh-CN" dirty="0"/>
              <a:t>L</a:t>
            </a:r>
            <a:r>
              <a:rPr lang="en-US" altLang="zh-CN" dirty="0" err="1"/>
              <a:t>ayui</a:t>
            </a:r>
            <a:endParaRPr lang="en-US" altLang="zh-CN" dirty="0"/>
          </a:p>
          <a:p>
            <a:r>
              <a:rPr lang="zh-CN" altLang="en-US" dirty="0"/>
              <a:t>数据库：</a:t>
            </a:r>
            <a:r>
              <a:rPr lang="en-US" altLang="zh-CN" dirty="0" err="1"/>
              <a:t>Mysql</a:t>
            </a:r>
            <a:endParaRPr lang="en-US" altLang="zh-CN" dirty="0"/>
          </a:p>
          <a:p>
            <a:r>
              <a:rPr lang="zh-CN" altLang="en-US" dirty="0"/>
              <a:t>数据库框架</a:t>
            </a:r>
            <a:r>
              <a:rPr lang="en-US" altLang="zh-CN" dirty="0"/>
              <a:t>·:</a:t>
            </a:r>
            <a:r>
              <a:rPr lang="en-US" altLang="zh-CN" dirty="0" err="1"/>
              <a:t>Mybatis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框架：</a:t>
            </a:r>
            <a:r>
              <a:rPr lang="en-US" altLang="zh-CN" dirty="0" err="1"/>
              <a:t>Springboot</a:t>
            </a:r>
            <a:endParaRPr lang="en-US" altLang="zh-CN" dirty="0"/>
          </a:p>
          <a:p>
            <a:r>
              <a:rPr lang="zh-CN" altLang="en-US" dirty="0"/>
              <a:t>开发环境：</a:t>
            </a:r>
            <a:r>
              <a:rPr lang="en-US" altLang="zh-CN" dirty="0"/>
              <a:t>IDEA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左侧导航栏</a:t>
            </a:r>
          </a:p>
        </p:txBody>
      </p:sp>
      <p:pic>
        <p:nvPicPr>
          <p:cNvPr id="5" name="内容占位符 4" descr="图示&#10;&#10;描述已自动生成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538" y="1342523"/>
            <a:ext cx="10895920" cy="55214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6600" dirty="0"/>
              <a:t>其他技术</a:t>
            </a:r>
          </a:p>
        </p:txBody>
      </p:sp>
      <p:pic>
        <p:nvPicPr>
          <p:cNvPr id="8" name="3576_1686819751" descr="3576_16868197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272" y="164592"/>
            <a:ext cx="2299143" cy="4087368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571051" y="-29371"/>
            <a:ext cx="5559818" cy="4503451"/>
          </a:xfrm>
          <a:prstGeom prst="rect">
            <a:avLst/>
          </a:prstGeom>
        </p:spPr>
      </p:pic>
      <p:sp>
        <p:nvSpPr>
          <p:cNvPr id="15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176" y="685652"/>
            <a:ext cx="5945594" cy="4919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5855" y="440873"/>
            <a:ext cx="4833345" cy="83928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r>
              <a:rPr kumimoji="1" lang="zh-CN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概念</a:t>
            </a:r>
          </a:p>
        </p:txBody>
      </p:sp>
      <p:grpSp>
        <p:nvGrpSpPr>
          <p:cNvPr id="13" name="Group 12"/>
          <p:cNvGrpSpPr>
            <a:grpSpLocks noGrp="1" noUngrp="1" noRot="1" noChangeAspect="1" noMove="1" noResize="1"/>
          </p:cNvGrpSpPr>
          <p:nvPr/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机器人轮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833" y="1745542"/>
            <a:ext cx="5146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实际上是一个快速开放框架，里面的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模块中是包含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SpringMVC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的；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71350" y="3033961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r>
              <a:rPr kumimoji="1"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的优点</a:t>
            </a:r>
            <a:r>
              <a:rPr kumimoji="1" lang="zh-CN" altLang="en-US" dirty="0"/>
              <a:t>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43049" y="3885955"/>
            <a:ext cx="5145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0" u="none" strike="noStrike" dirty="0">
                <a:solidFill>
                  <a:srgbClr val="4D4D4D"/>
                </a:solidFill>
                <a:effectLst/>
              </a:rPr>
              <a:t>SpringBoot</a:t>
            </a:r>
            <a:r>
              <a:rPr lang="zh-CN" altLang="en-US" i="0" u="none" strike="noStrike" dirty="0">
                <a:solidFill>
                  <a:srgbClr val="4D4D4D"/>
                </a:solidFill>
                <a:effectLst/>
              </a:rPr>
              <a:t>是</a:t>
            </a:r>
            <a:r>
              <a:rPr lang="en-US" altLang="zh-CN" i="0" u="none" strike="noStrike" dirty="0">
                <a:solidFill>
                  <a:srgbClr val="4D4D4D"/>
                </a:solidFill>
                <a:effectLst/>
              </a:rPr>
              <a:t>Spring</a:t>
            </a:r>
            <a:r>
              <a:rPr lang="zh-CN" altLang="en-US" i="0" u="none" strike="noStrike" dirty="0">
                <a:solidFill>
                  <a:srgbClr val="4D4D4D"/>
                </a:solidFill>
                <a:effectLst/>
              </a:rPr>
              <a:t>框架的一个模块，用于创建独立的，生产级的</a:t>
            </a:r>
            <a:r>
              <a:rPr lang="en-US" altLang="zh-CN" i="0" u="none" strike="noStrike" dirty="0">
                <a:solidFill>
                  <a:srgbClr val="4D4D4D"/>
                </a:solidFill>
                <a:effectLst/>
              </a:rPr>
              <a:t>Spring</a:t>
            </a:r>
            <a:r>
              <a:rPr lang="zh-CN" altLang="en-US" i="0" u="none" strike="noStrike" dirty="0">
                <a:solidFill>
                  <a:srgbClr val="4D4D4D"/>
                </a:solidFill>
                <a:effectLst/>
              </a:rPr>
              <a:t>基础应用程序，并且程序员的工作量最小。</a:t>
            </a:r>
            <a:r>
              <a:rPr lang="en-US" altLang="zh-CN" i="0" u="none" strike="noStrike" dirty="0">
                <a:solidFill>
                  <a:srgbClr val="4D4D4D"/>
                </a:solidFill>
                <a:effectLst/>
              </a:rPr>
              <a:t>SpringBoot</a:t>
            </a:r>
            <a:r>
              <a:rPr lang="zh-CN" altLang="en-US" i="0" u="none" strike="noStrike" dirty="0">
                <a:solidFill>
                  <a:srgbClr val="4D4D4D"/>
                </a:solidFill>
                <a:effectLst/>
              </a:rPr>
              <a:t>可以通过编写</a:t>
            </a:r>
            <a:r>
              <a:rPr lang="en-US" altLang="zh-CN" i="0" u="none" strike="noStrike" dirty="0">
                <a:solidFill>
                  <a:srgbClr val="4D4D4D"/>
                </a:solidFill>
                <a:effectLst/>
              </a:rPr>
              <a:t>XML</a:t>
            </a:r>
            <a:r>
              <a:rPr lang="zh-CN" altLang="en-US" i="0" u="none" strike="noStrike" dirty="0">
                <a:solidFill>
                  <a:srgbClr val="4D4D4D"/>
                </a:solidFill>
                <a:effectLst/>
              </a:rPr>
              <a:t>设置，服务器设置，添加依赖项来避免很多样板化的代码，例如一个相同的代码</a:t>
            </a:r>
            <a:r>
              <a:rPr lang="zh-CN" altLang="en-US" dirty="0">
                <a:solidFill>
                  <a:srgbClr val="4D4D4D"/>
                </a:solidFill>
              </a:rPr>
              <a:t>写好多遍。</a:t>
            </a:r>
            <a:endParaRPr lang="en-US" altLang="zh-CN" i="0" u="none" strike="noStrike" dirty="0">
              <a:solidFill>
                <a:srgbClr val="4D4D4D"/>
              </a:solidFill>
              <a:effectLst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框架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/>
              <a:t>流程图</a:t>
            </a:r>
            <a:r>
              <a:rPr kumimoji="1" lang="zh-CN" altLang="en-US" dirty="0"/>
              <a:t>：</a:t>
            </a:r>
          </a:p>
        </p:txBody>
      </p:sp>
      <p:grpSp>
        <p:nvGrpSpPr>
          <p:cNvPr id="37" name="Group 36"/>
          <p:cNvGrpSpPr>
            <a:grpSpLocks noGrp="1" noUngrp="1" noRot="1" noChangeAspect="1" noMove="1" noResize="1"/>
          </p:cNvGrpSpPr>
          <p:nvPr/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8" name="Straight Connector 37"/>
            <p:cNvCxnSpPr/>
            <p:nvPr/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示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781" y="557360"/>
            <a:ext cx="5238412" cy="56327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kumimoji="1" lang="zh-CN" altLang="en-US" sz="5400"/>
              <a:t>业务逻辑</a:t>
            </a:r>
          </a:p>
        </p:txBody>
      </p:sp>
      <p:grpSp>
        <p:nvGrpSpPr>
          <p:cNvPr id="10" name="Group 9"/>
          <p:cNvGrpSpPr>
            <a:grpSpLocks noGrp="1" noUngrp="1" noRot="1" noChangeAspect="1" noMove="1" noResize="1"/>
          </p:cNvGrpSpPr>
          <p:nvPr/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Controller–&gt;service</a:t>
            </a:r>
            <a:r>
              <a:rPr lang="zh-CN" altLang="en-US" sz="24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接口</a:t>
            </a:r>
            <a:r>
              <a:rPr lang="en-US" altLang="zh-CN" sz="24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–&gt;serviceImpl–&gt;dao</a:t>
            </a:r>
            <a:r>
              <a:rPr lang="zh-CN" altLang="en-US" sz="24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接口</a:t>
            </a:r>
            <a:r>
              <a:rPr lang="en-US" altLang="zh-CN" sz="24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–&gt;daoImpl–&gt;database</a:t>
            </a:r>
          </a:p>
          <a:p>
            <a:pPr marL="0" indent="0">
              <a:buNone/>
            </a:pP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637" y="386930"/>
            <a:ext cx="9399391" cy="1611438"/>
          </a:xfrm>
        </p:spPr>
        <p:txBody>
          <a:bodyPr anchor="b">
            <a:normAutofit/>
          </a:bodyPr>
          <a:lstStyle/>
          <a:p>
            <a:r>
              <a:rPr kumimoji="1" lang="en-US" altLang="zh-CN" sz="4000" dirty="0"/>
              <a:t>Dao(Data Access Object):</a:t>
            </a:r>
            <a:r>
              <a:rPr kumimoji="1" lang="zh-CN" altLang="en-US" sz="4000" dirty="0"/>
              <a:t>数据存储对象</a:t>
            </a:r>
            <a:br>
              <a:rPr kumimoji="1" lang="zh-CN" altLang="en-US" sz="3800" dirty="0"/>
            </a:br>
            <a:endParaRPr kumimoji="1" lang="zh-CN" altLang="en-US" sz="3800" dirty="0"/>
          </a:p>
        </p:txBody>
      </p:sp>
      <p:grpSp>
        <p:nvGrpSpPr>
          <p:cNvPr id="10" name="Group 9"/>
          <p:cNvGrpSpPr>
            <a:grpSpLocks noGrp="1" noUngrp="1" noRot="1" noChangeAspect="1" noMove="1" noResize="1"/>
          </p:cNvGrpSpPr>
          <p:nvPr/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7407" y="2385298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/>
              <a:t>Dao</a:t>
            </a:r>
            <a:r>
              <a:rPr kumimoji="1" lang="zh-CN" altLang="en-US" sz="2400" dirty="0"/>
              <a:t>层即数据持久层，也被称为</a:t>
            </a:r>
            <a:r>
              <a:rPr kumimoji="1" lang="en-US" altLang="zh-CN" sz="2400" dirty="0"/>
              <a:t>mapper</a:t>
            </a:r>
            <a:r>
              <a:rPr kumimoji="1" lang="zh-CN" altLang="en-US" sz="2400" dirty="0"/>
              <a:t>层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将数据库语句封装，写接口来进行操作。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优点：结构清晰，</a:t>
            </a:r>
            <a:r>
              <a:rPr kumimoji="1" lang="en-US" altLang="zh-CN" sz="2400" dirty="0"/>
              <a:t>Dao</a:t>
            </a:r>
            <a:r>
              <a:rPr kumimoji="1" lang="zh-CN" altLang="en-US" sz="2400" dirty="0"/>
              <a:t>层的数据源配置以及相关的有关数据库连接的参数都在</a:t>
            </a:r>
            <a:r>
              <a:rPr kumimoji="1" lang="en-US" altLang="zh-CN" sz="2400" dirty="0"/>
              <a:t>Spring</a:t>
            </a:r>
            <a:r>
              <a:rPr kumimoji="1" lang="zh-CN" altLang="en-US" sz="2400" dirty="0"/>
              <a:t>配置文件中进行配置。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kumimoji="1" lang="en-US" altLang="zh-CN" sz="5400" dirty="0"/>
              <a:t>Service</a:t>
            </a:r>
            <a:r>
              <a:rPr kumimoji="1" lang="zh-CN" altLang="en-US" sz="5400" dirty="0"/>
              <a:t>层</a:t>
            </a:r>
          </a:p>
        </p:txBody>
      </p:sp>
      <p:grpSp>
        <p:nvGrpSpPr>
          <p:cNvPr id="10" name="Group 9"/>
          <p:cNvGrpSpPr>
            <a:grpSpLocks noGrp="1" noUngrp="1" noRot="1" noChangeAspect="1" noMove="1" noResize="1"/>
          </p:cNvGrpSpPr>
          <p:nvPr/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/>
              <a:t>主要负责业务逻辑应用设计，设计</a:t>
            </a:r>
            <a:r>
              <a:rPr kumimoji="1" lang="en-US" altLang="zh-CN" sz="2400" dirty="0"/>
              <a:t>service</a:t>
            </a:r>
            <a:r>
              <a:rPr kumimoji="1" lang="zh-CN" altLang="en-US" sz="2400" dirty="0"/>
              <a:t>接口再讲对应接口进行封装并具体调用到</a:t>
            </a:r>
            <a:r>
              <a:rPr kumimoji="1" lang="en-US" altLang="zh-CN" sz="2400" dirty="0"/>
              <a:t>DAO</a:t>
            </a:r>
            <a:r>
              <a:rPr kumimoji="1" lang="zh-CN" altLang="en-US" sz="2400" dirty="0"/>
              <a:t>的接口。建立了</a:t>
            </a:r>
            <a:r>
              <a:rPr kumimoji="1" lang="en-US" altLang="zh-CN" sz="2400" dirty="0"/>
              <a:t>DAO</a:t>
            </a:r>
            <a:r>
              <a:rPr kumimoji="1" lang="zh-CN" altLang="en-US" sz="2400" dirty="0"/>
              <a:t>层后才可以建立</a:t>
            </a:r>
            <a:r>
              <a:rPr kumimoji="1" lang="en-US" altLang="zh-CN" sz="2400" dirty="0"/>
              <a:t>Service</a:t>
            </a:r>
            <a:r>
              <a:rPr kumimoji="1" lang="zh-CN" altLang="en-US" sz="2400" dirty="0"/>
              <a:t>层，而</a:t>
            </a:r>
            <a:r>
              <a:rPr kumimoji="1" lang="en-US" altLang="zh-CN" sz="2400" dirty="0"/>
              <a:t>Service</a:t>
            </a:r>
            <a:r>
              <a:rPr kumimoji="1" lang="zh-CN" altLang="en-US" sz="2400" dirty="0"/>
              <a:t>层又是在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层之下的，因而</a:t>
            </a:r>
            <a:r>
              <a:rPr kumimoji="1" lang="en-US" altLang="zh-CN" sz="2400" dirty="0"/>
              <a:t>Service</a:t>
            </a:r>
            <a:r>
              <a:rPr kumimoji="1" lang="zh-CN" altLang="en-US" sz="2400" dirty="0"/>
              <a:t>层应该既调用</a:t>
            </a:r>
            <a:r>
              <a:rPr kumimoji="1" lang="en-US" altLang="zh-CN" sz="2400" dirty="0"/>
              <a:t>DAO</a:t>
            </a:r>
            <a:r>
              <a:rPr kumimoji="1" lang="zh-CN" altLang="en-US" sz="2400" dirty="0"/>
              <a:t>层的接口，又要提供接口给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层的类来进行调用，它刚好处于一个中间层的位置。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优点：封装</a:t>
            </a:r>
            <a:r>
              <a:rPr kumimoji="1" lang="en-US" altLang="zh-CN" sz="2400" dirty="0"/>
              <a:t>service</a:t>
            </a:r>
            <a:r>
              <a:rPr kumimoji="1" lang="zh-CN" altLang="en-US" sz="2400" dirty="0"/>
              <a:t>层的业务逻辑有利于通用的业务逻辑的独立性和重复利用性 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CN" sz="5100"/>
              <a:t>Controller</a:t>
            </a:r>
            <a:r>
              <a:rPr kumimoji="1" lang="zh-CN" altLang="en-US" sz="5100"/>
              <a:t>：控制器</a:t>
            </a:r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/>
              <a:t>主要负责具体业务模块流程的控制，此层要调用到</a:t>
            </a:r>
            <a:r>
              <a:rPr kumimoji="1" lang="en-US" altLang="zh-CN" sz="2400" dirty="0"/>
              <a:t>Service</a:t>
            </a:r>
            <a:r>
              <a:rPr kumimoji="1" lang="zh-CN" altLang="en-US" sz="2400" dirty="0"/>
              <a:t>层的接口去控制业务流程，针对不同的业务流程有不同的控制器。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52097" cy="4480726"/>
          </a:xfrm>
        </p:spPr>
        <p:txBody>
          <a:bodyPr>
            <a:normAutofit/>
          </a:bodyPr>
          <a:lstStyle/>
          <a:p>
            <a:pPr algn="r"/>
            <a:br>
              <a:rPr lang="zh-CN" altLang="en-US" sz="6600" b="0" i="0" u="none" strike="noStrike">
                <a:effectLst/>
                <a:latin typeface="-apple-system"/>
              </a:rPr>
            </a:br>
            <a:r>
              <a:rPr lang="en-US" altLang="zh-CN" sz="6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zh-CN" altLang="en-US" sz="6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层</a:t>
            </a:r>
            <a:r>
              <a:rPr lang="zh-CN" altLang="en-US" sz="6600" b="0" i="0" u="none" strike="noStrike">
                <a:effectLst/>
                <a:latin typeface="-apple-system"/>
              </a:rPr>
              <a:t>：</a:t>
            </a:r>
            <a:br>
              <a:rPr lang="zh-CN" altLang="en-US" sz="6600" b="0" i="0" u="none" strike="noStrike">
                <a:effectLst/>
                <a:latin typeface="-apple-system"/>
              </a:rPr>
            </a:br>
            <a:endParaRPr kumimoji="1" lang="zh-CN" altLang="en-US" sz="6600"/>
          </a:p>
        </p:txBody>
      </p:sp>
      <p:sp>
        <p:nvSpPr>
          <p:cNvPr id="10" name="Right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50232" y="623275"/>
            <a:ext cx="6896595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5531" y="1714979"/>
            <a:ext cx="4859775" cy="3428042"/>
          </a:xfrm>
        </p:spPr>
        <p:txBody>
          <a:bodyPr anchor="ctr">
            <a:normAutofit/>
          </a:bodyPr>
          <a:lstStyle/>
          <a:p>
            <a:r>
              <a:rPr kumimoji="1" lang="zh-CN" altLang="en-US" sz="2400" dirty="0"/>
              <a:t>与</a:t>
            </a:r>
            <a:r>
              <a:rPr kumimoji="1" lang="en-US" altLang="zh-CN" sz="2400" dirty="0"/>
              <a:t>Controller</a:t>
            </a:r>
            <a:r>
              <a:rPr kumimoji="1" lang="zh-CN" altLang="en-US" sz="2400" dirty="0"/>
              <a:t>层关系紧密，</a:t>
            </a:r>
            <a:r>
              <a:rPr kumimoji="1" lang="en-US" altLang="zh-CN" sz="2400" dirty="0"/>
              <a:t>View</a:t>
            </a:r>
            <a:r>
              <a:rPr kumimoji="1" lang="zh-CN" altLang="en-US" sz="2400" dirty="0"/>
              <a:t>层主要负责前台</a:t>
            </a:r>
            <a:r>
              <a:rPr kumimoji="1" lang="en-US" altLang="zh-CN" sz="2400" dirty="0" err="1"/>
              <a:t>jsp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页面的表示。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475" y="625059"/>
            <a:ext cx="5452525" cy="5607882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6900" y="1188637"/>
            <a:ext cx="4623363" cy="4480726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他们的关系：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72038" y="1687484"/>
            <a:ext cx="4259322" cy="3273873"/>
          </a:xfrm>
        </p:spPr>
        <p:txBody>
          <a:bodyPr anchor="ctr">
            <a:normAutofit/>
          </a:bodyPr>
          <a:lstStyle/>
          <a:p>
            <a:r>
              <a:rPr kumimoji="1" lang="en-US" altLang="zh-CN" sz="1900" dirty="0">
                <a:latin typeface="+mn-ea"/>
              </a:rPr>
              <a:t>Controller</a:t>
            </a:r>
            <a:r>
              <a:rPr kumimoji="1" lang="zh-CN" altLang="en-US" sz="1900" dirty="0">
                <a:latin typeface="+mn-ea"/>
              </a:rPr>
              <a:t>层像是一个服务员，他把客人（前端）点的菜（数据、请求的类型等）进行汇总什么口味、咸淡、量的多少，交给厨师长（</a:t>
            </a:r>
            <a:r>
              <a:rPr kumimoji="1" lang="en-US" altLang="zh-CN" sz="1900" dirty="0">
                <a:latin typeface="+mn-ea"/>
              </a:rPr>
              <a:t>Service</a:t>
            </a:r>
            <a:r>
              <a:rPr kumimoji="1" lang="zh-CN" altLang="en-US" sz="1900" dirty="0">
                <a:latin typeface="+mn-ea"/>
              </a:rPr>
              <a:t>层），厨师长则告诉沾板厨师（</a:t>
            </a:r>
            <a:r>
              <a:rPr kumimoji="1" lang="en-US" altLang="zh-CN" sz="1900" dirty="0">
                <a:latin typeface="+mn-ea"/>
              </a:rPr>
              <a:t>Dao 1</a:t>
            </a:r>
            <a:r>
              <a:rPr kumimoji="1" lang="zh-CN" altLang="en-US" sz="1900" dirty="0">
                <a:latin typeface="+mn-ea"/>
              </a:rPr>
              <a:t>）、汤料房（</a:t>
            </a:r>
            <a:r>
              <a:rPr kumimoji="1" lang="en-US" altLang="zh-CN" sz="1900" dirty="0">
                <a:latin typeface="+mn-ea"/>
              </a:rPr>
              <a:t>Dao 2</a:t>
            </a:r>
            <a:r>
              <a:rPr kumimoji="1" lang="zh-CN" altLang="en-US" sz="1900" dirty="0">
                <a:latin typeface="+mn-ea"/>
              </a:rPr>
              <a:t>）、配菜厨师（</a:t>
            </a:r>
            <a:r>
              <a:rPr kumimoji="1" lang="en-US" altLang="zh-CN" sz="1900" dirty="0">
                <a:latin typeface="+mn-ea"/>
              </a:rPr>
              <a:t>Dao 3</a:t>
            </a:r>
            <a:r>
              <a:rPr kumimoji="1" lang="zh-CN" altLang="en-US" sz="1900" dirty="0">
                <a:latin typeface="+mn-ea"/>
              </a:rPr>
              <a:t>）等（统称</a:t>
            </a:r>
            <a:r>
              <a:rPr kumimoji="1" lang="en-US" altLang="zh-CN" sz="1900" dirty="0">
                <a:latin typeface="+mn-ea"/>
              </a:rPr>
              <a:t>Dao</a:t>
            </a:r>
            <a:r>
              <a:rPr kumimoji="1" lang="zh-CN" altLang="en-US" sz="1900" dirty="0">
                <a:latin typeface="+mn-ea"/>
              </a:rPr>
              <a:t>层）我需要什么样的半成品，副厨们（</a:t>
            </a:r>
            <a:r>
              <a:rPr kumimoji="1" lang="en-US" altLang="zh-CN" sz="1900" dirty="0">
                <a:latin typeface="+mn-ea"/>
              </a:rPr>
              <a:t>Dao</a:t>
            </a:r>
            <a:r>
              <a:rPr kumimoji="1" lang="zh-CN" altLang="en-US" sz="1900" dirty="0">
                <a:latin typeface="+mn-ea"/>
              </a:rPr>
              <a:t>层）就负责完成厨师长（</a:t>
            </a:r>
            <a:r>
              <a:rPr kumimoji="1" lang="en-US" altLang="zh-CN" sz="1900" dirty="0">
                <a:latin typeface="+mn-ea"/>
              </a:rPr>
              <a:t>Service</a:t>
            </a:r>
            <a:r>
              <a:rPr kumimoji="1" lang="zh-CN" altLang="en-US" sz="1900" dirty="0">
                <a:latin typeface="+mn-ea"/>
              </a:rPr>
              <a:t>）交代的任务。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在原本的基础上取消了教练请假流程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将教练和后勤人员归为员工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5400" b="1"/>
              <a:t>MyBatis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095" y="2011045"/>
            <a:ext cx="2857500" cy="2486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7590" y="2495550"/>
            <a:ext cx="40640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MyBatis 是一款优秀的持久层框架</a:t>
            </a:r>
          </a:p>
          <a:p>
            <a:endParaRPr lang="zh-CN" altLang="en-US"/>
          </a:p>
          <a:p>
            <a:r>
              <a:rPr lang="zh-CN" altLang="en-US"/>
              <a:t>MyBatis 避免了几乎所有的 JDBC 代码和手动设置参数以及获取结果集的过程</a:t>
            </a:r>
          </a:p>
          <a:p>
            <a:endParaRPr lang="zh-CN" altLang="en-US"/>
          </a:p>
          <a:p>
            <a:r>
              <a:rPr lang="zh-CN" altLang="en-US"/>
              <a:t>MyBatis 可以使用简单的 XML 或注解来配置和映射原生信息，将接口和 Java 的 实体类 【Plain Old Java Objects,普通的 Java对象】映射成数据库中的记录。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38920" y="201104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简洁</a:t>
            </a:r>
          </a:p>
          <a:p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灵活映射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快速的配置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1691005"/>
            <a:ext cx="4752975" cy="2981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55005" y="1691005"/>
            <a:ext cx="5039995" cy="2976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映射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7015" y="1691005"/>
            <a:ext cx="11678285" cy="5166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10945" y="5040630"/>
            <a:ext cx="2647950" cy="167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45295" y="5078730"/>
            <a:ext cx="2790825" cy="163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71695" y="819150"/>
            <a:ext cx="2847975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7705" y="1825625"/>
            <a:ext cx="496697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90185" y="2053590"/>
            <a:ext cx="6468745" cy="40652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双手握住彼此的手腕并绕成一个圆圈">
            <a:extLst>
              <a:ext uri="{FF2B5EF4-FFF2-40B4-BE49-F238E27FC236}">
                <a16:creationId xmlns:a16="http://schemas.microsoft.com/office/drawing/2014/main" id="{98839777-D3A3-D800-6504-C81C7C120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6757EF0-3CAD-8E7D-E4FE-B2226311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600" dirty="0">
                <a:solidFill>
                  <a:srgbClr val="FFFFFF"/>
                </a:solidFill>
              </a:rPr>
              <a:t>谢谢大家！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89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Maven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</a:t>
            </a:r>
            <a:r>
              <a:rPr lang="en-US" altLang="zh-CN" dirty="0"/>
              <a:t>Maven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它可以用来做什么</a:t>
            </a:r>
            <a:r>
              <a:rPr lang="en-US" altLang="zh-CN" dirty="0"/>
              <a:t>/</a:t>
            </a:r>
            <a:r>
              <a:rPr lang="zh-CN" altLang="en-US" dirty="0"/>
              <a:t>方便我们做什么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Maven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什么是</a:t>
            </a:r>
            <a:r>
              <a:rPr lang="en-US" altLang="zh-CN" dirty="0"/>
              <a:t>Maven</a:t>
            </a:r>
          </a:p>
          <a:p>
            <a:pPr lvl="1"/>
            <a:r>
              <a:rPr lang="zh-CN" altLang="en-US" dirty="0"/>
              <a:t>项目配置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69" y="316491"/>
            <a:ext cx="3427250" cy="59788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Maven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它可以用来做什么</a:t>
            </a:r>
            <a:r>
              <a:rPr lang="en-US" altLang="zh-CN" dirty="0"/>
              <a:t>/</a:t>
            </a:r>
            <a:r>
              <a:rPr lang="zh-CN" altLang="en-US" dirty="0"/>
              <a:t>方便我们做什么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729457"/>
            <a:ext cx="3105150" cy="68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55" y="2317605"/>
            <a:ext cx="4581525" cy="409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55" y="2727180"/>
            <a:ext cx="4581525" cy="10521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155" y="3779289"/>
            <a:ext cx="4581525" cy="17062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SpringMVC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231582" cy="437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前端功能设计（</a:t>
            </a:r>
            <a:r>
              <a:rPr lang="en-US" altLang="zh-CN" dirty="0"/>
              <a:t>HTML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1.HTML5</a:t>
            </a:r>
          </a:p>
          <a:p>
            <a:r>
              <a:rPr lang="en-US" altLang="zh-CN" dirty="0"/>
              <a:t>2.Thymeleaf</a:t>
            </a:r>
          </a:p>
          <a:p>
            <a:r>
              <a:rPr lang="en-US" altLang="zh-CN" dirty="0"/>
              <a:t>3.JavaScript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前端功能设计（</a:t>
            </a:r>
            <a:r>
              <a:rPr lang="en-US" altLang="zh-CN" dirty="0"/>
              <a:t>HTML5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869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b="1" i="0" dirty="0" err="1">
                <a:solidFill>
                  <a:srgbClr val="333333"/>
                </a:solidFill>
                <a:effectLst/>
              </a:rPr>
              <a:t>Thymeleaf</a:t>
            </a:r>
            <a:r>
              <a:rPr lang="en-US" altLang="zh-CN" b="0" i="0" dirty="0">
                <a:solidFill>
                  <a:srgbClr val="333333"/>
                </a:solidFill>
                <a:effectLst/>
              </a:rPr>
              <a:t> is a modern server-side Java template engine for both web and standalone environments.</a:t>
            </a:r>
          </a:p>
          <a:p>
            <a:r>
              <a:rPr lang="zh-CN" altLang="en-US" dirty="0"/>
              <a:t>模板引擎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动静分离，开箱即用，后端支持）</a:t>
            </a:r>
            <a:endParaRPr lang="zh-CN" altLang="en-US" dirty="0"/>
          </a:p>
        </p:txBody>
      </p:sp>
      <p:pic>
        <p:nvPicPr>
          <p:cNvPr id="1026" name="Picture 2" descr="Thymelea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063" y="0"/>
            <a:ext cx="2267937" cy="227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2c81ab9-8715-4cd7-a7dd-f8f6204c3245"/>
  <p:tag name="COMMONDATA" val="eyJoZGlkIjoiNDBjMDBiNjc3YTNhZjgzNzJlNzkwYWJkZjE1OTMz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Macintosh PowerPoint</Application>
  <PresentationFormat>宽屏</PresentationFormat>
  <Paragraphs>106</Paragraphs>
  <Slides>34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-apple-system</vt:lpstr>
      <vt:lpstr>等线</vt:lpstr>
      <vt:lpstr>等线 Light</vt:lpstr>
      <vt:lpstr>微软雅黑</vt:lpstr>
      <vt:lpstr>Arial</vt:lpstr>
      <vt:lpstr>Calibri</vt:lpstr>
      <vt:lpstr>Times New Roman</vt:lpstr>
      <vt:lpstr>Office 主题​​</vt:lpstr>
      <vt:lpstr>综合实践报告</vt:lpstr>
      <vt:lpstr>项目技术</vt:lpstr>
      <vt:lpstr>实现功能</vt:lpstr>
      <vt:lpstr>Maven</vt:lpstr>
      <vt:lpstr>Maven</vt:lpstr>
      <vt:lpstr>Maven</vt:lpstr>
      <vt:lpstr>SpringMVC</vt:lpstr>
      <vt:lpstr>前端功能设计（HTML）</vt:lpstr>
      <vt:lpstr>前端功能设计（HTML5）</vt:lpstr>
      <vt:lpstr>Templates放置前端html</vt:lpstr>
      <vt:lpstr>什么是CSS</vt:lpstr>
      <vt:lpstr>为什么要美化网页 </vt:lpstr>
      <vt:lpstr>Link标签</vt:lpstr>
      <vt:lpstr>效果展示</vt:lpstr>
      <vt:lpstr>PowerPoint 演示文稿</vt:lpstr>
      <vt:lpstr>页面内容</vt:lpstr>
      <vt:lpstr>PowerPoint 演示文稿</vt:lpstr>
      <vt:lpstr>登录界面html和css内容</vt:lpstr>
      <vt:lpstr>内容展示</vt:lpstr>
      <vt:lpstr>左侧导航栏</vt:lpstr>
      <vt:lpstr>其他技术</vt:lpstr>
      <vt:lpstr>SpringBoot概念</vt:lpstr>
      <vt:lpstr>SpringBoot框架</vt:lpstr>
      <vt:lpstr>业务逻辑</vt:lpstr>
      <vt:lpstr>Dao(Data Access Object):数据存储对象 </vt:lpstr>
      <vt:lpstr>Service层</vt:lpstr>
      <vt:lpstr>Controller：控制器</vt:lpstr>
      <vt:lpstr> View层： </vt:lpstr>
      <vt:lpstr>他们的关系：</vt:lpstr>
      <vt:lpstr>MyBatis</vt:lpstr>
      <vt:lpstr>快速的配置</vt:lpstr>
      <vt:lpstr>映射</vt:lpstr>
      <vt:lpstr>实现</vt:lpstr>
      <vt:lpstr>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综合实践报告</dc:title>
  <dc:creator>JING Yuankun</dc:creator>
  <cp:lastModifiedBy>LI Yingdong</cp:lastModifiedBy>
  <cp:revision>4</cp:revision>
  <dcterms:created xsi:type="dcterms:W3CDTF">2023-06-13T16:51:00Z</dcterms:created>
  <dcterms:modified xsi:type="dcterms:W3CDTF">2023-06-15T14:46:46Z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89AAEA57FD19412E8BCA25F99880C3AD_12</vt:lpwstr>
  </property>
  <property fmtid="{D5CDD505-2E9C-101B-9397-08002B2CF9AE}" pid="3" name="KSOProductBuildVer">
    <vt:lpwstr>2052-11.1.0.14309</vt:lpwstr>
  </property>
</Properties>
</file>